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1" r:id="rId2"/>
    <p:sldId id="257" r:id="rId3"/>
    <p:sldId id="259" r:id="rId4"/>
    <p:sldId id="282" r:id="rId5"/>
    <p:sldId id="286" r:id="rId6"/>
    <p:sldId id="264" r:id="rId7"/>
    <p:sldId id="293" r:id="rId8"/>
    <p:sldId id="290" r:id="rId9"/>
    <p:sldId id="292" r:id="rId10"/>
    <p:sldId id="291" r:id="rId11"/>
    <p:sldId id="289" r:id="rId12"/>
    <p:sldId id="283" r:id="rId13"/>
    <p:sldId id="288" r:id="rId14"/>
    <p:sldId id="287" r:id="rId15"/>
    <p:sldId id="269" r:id="rId16"/>
    <p:sldId id="268" r:id="rId17"/>
    <p:sldId id="270" r:id="rId18"/>
    <p:sldId id="275" r:id="rId19"/>
    <p:sldId id="277" r:id="rId20"/>
    <p:sldId id="278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071"/>
    <a:srgbClr val="01ACBE"/>
    <a:srgbClr val="FFB850"/>
    <a:srgbClr val="00AF92"/>
    <a:srgbClr val="663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9" autoAdjust="0"/>
    <p:restoredTop sz="98399" autoAdjust="0"/>
  </p:normalViewPr>
  <p:slideViewPr>
    <p:cSldViewPr snapToGrid="0">
      <p:cViewPr>
        <p:scale>
          <a:sx n="60" d="100"/>
          <a:sy n="60" d="100"/>
        </p:scale>
        <p:origin x="-1392" y="-7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01050-5494-4684-B76F-D6F6187DE320}" type="datetimeFigureOut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5ADF-93AE-4238-903C-1AC36264F4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2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42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3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0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188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18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9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95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76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4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57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方正姚体" panose="02010601030101010101" pitchFamily="2" charset="-122"/>
                <a:ea typeface="方正姚体" panose="02010601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66C50-402C-402C-9676-3A13022E892D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97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8BE2B-ACC1-4C65-9997-90F9F52849F9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3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99C83-FC4F-4D7C-A2E8-42D431C08B4B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8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7028-25D2-4566-8F0E-A944470192FA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15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CEA7-786A-45B8-9EFE-71C349CCF902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52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731-948C-432D-B11B-24DEC6503CFF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B5B3-6140-483C-8DA1-DE03ADFA33DD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7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5D90-A47E-4A64-BFAC-A774F47B9F06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96E8-3401-4BC3-B080-E27BF7E60985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74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3448-5DE7-476F-8367-8DA70780A30F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1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F0-A7A3-4844-A3E6-0929F2C1221D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4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C136B-9FD8-41F8-838F-943776A3B6B3}" type="datetime1">
              <a:rPr lang="zh-CN" altLang="en-US" smtClean="0"/>
              <a:t>2017/11/30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6EBE7-A632-4266-8BA8-D06C247E5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1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051" y="365125"/>
            <a:ext cx="8364218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/>
              <a:t>系統分析與設計</a:t>
            </a:r>
            <a:r>
              <a:rPr lang="en-US" altLang="zh-CN" sz="4000" dirty="0" smtClean="0"/>
              <a:t>------</a:t>
            </a:r>
            <a:r>
              <a:rPr lang="zh-CN" altLang="en-US" sz="4000" dirty="0" smtClean="0"/>
              <a:t>專題報告</a:t>
            </a:r>
            <a:endParaRPr lang="en-MY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7791" y="4420891"/>
            <a:ext cx="6768152" cy="22394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zh-CN" altLang="en-US" dirty="0" smtClean="0"/>
              <a:t>指導老師</a:t>
            </a:r>
            <a:r>
              <a:rPr lang="zh-CN" altLang="en-US" dirty="0" smtClean="0"/>
              <a:t>：黃承龍</a:t>
            </a:r>
            <a:r>
              <a:rPr lang="zh-CN" altLang="en-US" dirty="0" smtClean="0"/>
              <a:t>老師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組長：</a:t>
            </a:r>
            <a:r>
              <a:rPr lang="en-US" altLang="zh-CN" dirty="0" smtClean="0"/>
              <a:t>0424088	</a:t>
            </a:r>
            <a:r>
              <a:rPr lang="zh-CN" altLang="en-US" dirty="0" smtClean="0"/>
              <a:t>洪嘉翎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組員：</a:t>
            </a:r>
            <a:r>
              <a:rPr lang="en-US" altLang="zh-CN" dirty="0" smtClean="0"/>
              <a:t>0424061	</a:t>
            </a:r>
            <a:r>
              <a:rPr lang="zh-CN" altLang="en-US" dirty="0" smtClean="0"/>
              <a:t>陳虹瑩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dirty="0"/>
              <a:t>	 </a:t>
            </a:r>
            <a:r>
              <a:rPr lang="en-US" dirty="0" smtClean="0"/>
              <a:t> </a:t>
            </a:r>
            <a:r>
              <a:rPr lang="en-US" altLang="zh-CN" dirty="0" smtClean="0"/>
              <a:t>0424062	</a:t>
            </a:r>
            <a:r>
              <a:rPr lang="zh-CN" altLang="en-US" dirty="0" smtClean="0"/>
              <a:t>張潔瑩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altLang="zh-CN" dirty="0" smtClean="0"/>
              <a:t>0424088	</a:t>
            </a:r>
            <a:r>
              <a:rPr lang="zh-CN" altLang="en-US" dirty="0" smtClean="0"/>
              <a:t>李皓理</a:t>
            </a:r>
            <a:endParaRPr lang="en-MY" dirty="0"/>
          </a:p>
        </p:txBody>
      </p:sp>
      <p:grpSp>
        <p:nvGrpSpPr>
          <p:cNvPr id="4" name="组合 2"/>
          <p:cNvGrpSpPr/>
          <p:nvPr/>
        </p:nvGrpSpPr>
        <p:grpSpPr>
          <a:xfrm>
            <a:off x="-1122248" y="49114"/>
            <a:ext cx="2937093" cy="6787202"/>
            <a:chOff x="0" y="70798"/>
            <a:chExt cx="2937093" cy="6787202"/>
          </a:xfrm>
        </p:grpSpPr>
        <p:sp>
          <p:nvSpPr>
            <p:cNvPr id="5" name="矩形 1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23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24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25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3"/>
          <p:cNvGrpSpPr/>
          <p:nvPr/>
        </p:nvGrpSpPr>
        <p:grpSpPr>
          <a:xfrm>
            <a:off x="10493268" y="46200"/>
            <a:ext cx="2937093" cy="6787202"/>
            <a:chOff x="9178140" y="0"/>
            <a:chExt cx="2937093" cy="6787202"/>
          </a:xfrm>
        </p:grpSpPr>
        <p:sp>
          <p:nvSpPr>
            <p:cNvPr id="10" name="矩形 27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28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30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2322395" y="1843088"/>
            <a:ext cx="83642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MY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15403" y="2249563"/>
            <a:ext cx="80636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 smtClean="0"/>
              <a:t>書籍推薦網站</a:t>
            </a:r>
            <a:r>
              <a:rPr lang="en-US" altLang="zh-CN" b="1" dirty="0" smtClean="0"/>
              <a:t>------</a:t>
            </a:r>
            <a:r>
              <a:rPr lang="en-US" altLang="zh-CN" b="1" dirty="0" smtClean="0">
                <a:latin typeface="Baskerville Old Face" pitchFamily="18" charset="0"/>
              </a:rPr>
              <a:t>Just Read</a:t>
            </a:r>
            <a:endParaRPr lang="en-MY" b="1" dirty="0">
              <a:latin typeface="Baskerville Old Face" pitchFamily="18" charset="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2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3820" y="124731"/>
            <a:ext cx="7902344" cy="1128503"/>
            <a:chOff x="6977188" y="1902560"/>
            <a:chExt cx="4158578" cy="998361"/>
          </a:xfrm>
        </p:grpSpPr>
        <p:sp>
          <p:nvSpPr>
            <p:cNvPr id="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93"/>
          <p:cNvSpPr txBox="1"/>
          <p:nvPr/>
        </p:nvSpPr>
        <p:spPr>
          <a:xfrm>
            <a:off x="457199" y="342351"/>
            <a:ext cx="6984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網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頁設計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書籍類別目錄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276258"/>
            <a:ext cx="8073428" cy="5581742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</p:pic>
      <p:sp>
        <p:nvSpPr>
          <p:cNvPr id="8" name="TextBox 7"/>
          <p:cNvSpPr txBox="1"/>
          <p:nvPr/>
        </p:nvSpPr>
        <p:spPr>
          <a:xfrm>
            <a:off x="2503860" y="2005622"/>
            <a:ext cx="288698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犯</a:t>
            </a:r>
            <a:r>
              <a:rPr lang="zh-CN" altLang="en-US" sz="2400" b="1" dirty="0" smtClean="0"/>
              <a:t>罪推理小說</a:t>
            </a:r>
            <a:r>
              <a:rPr lang="zh-CN" altLang="en-US" sz="2400" b="1" dirty="0"/>
              <a:t>目錄</a:t>
            </a:r>
            <a:endParaRPr lang="en-MY" sz="2400" b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118572" y="1276258"/>
            <a:ext cx="8073428" cy="5581742"/>
          </a:xfrm>
          <a:prstGeom prst="rect">
            <a:avLst/>
          </a:prstGeom>
          <a:ln w="57150">
            <a:solidFill>
              <a:schemeClr val="tx1"/>
            </a:solidFill>
            <a:prstDash val="sysDash"/>
          </a:ln>
        </p:spPr>
      </p:pic>
      <p:sp>
        <p:nvSpPr>
          <p:cNvPr id="9" name="TextBox 8"/>
          <p:cNvSpPr txBox="1"/>
          <p:nvPr/>
        </p:nvSpPr>
        <p:spPr>
          <a:xfrm>
            <a:off x="6701891" y="2005622"/>
            <a:ext cx="290678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藝術設計小</a:t>
            </a:r>
            <a:r>
              <a:rPr lang="zh-CN" altLang="en-US" sz="2400" b="1" dirty="0"/>
              <a:t>說目錄</a:t>
            </a:r>
            <a:endParaRPr lang="en-MY" sz="2400" b="1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3819" y="124731"/>
            <a:ext cx="6661158" cy="1128503"/>
            <a:chOff x="6977188" y="1902560"/>
            <a:chExt cx="4158578" cy="998361"/>
          </a:xfrm>
        </p:grpSpPr>
        <p:sp>
          <p:nvSpPr>
            <p:cNvPr id="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93"/>
          <p:cNvSpPr txBox="1"/>
          <p:nvPr/>
        </p:nvSpPr>
        <p:spPr>
          <a:xfrm>
            <a:off x="457199" y="342351"/>
            <a:ext cx="5801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網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頁設計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書籍內容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6228" b="30904"/>
          <a:stretch/>
        </p:blipFill>
        <p:spPr>
          <a:xfrm>
            <a:off x="0" y="1253234"/>
            <a:ext cx="7793555" cy="373642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5460" r="6581"/>
          <a:stretch/>
        </p:blipFill>
        <p:spPr>
          <a:xfrm>
            <a:off x="4130566" y="1253234"/>
            <a:ext cx="8061434" cy="53843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96" y="4729988"/>
            <a:ext cx="105627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評分</a:t>
            </a:r>
            <a:endParaRPr lang="en-MY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03541" y="2146734"/>
            <a:ext cx="205536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書</a:t>
            </a:r>
            <a:r>
              <a:rPr lang="zh-CN" altLang="en-US" sz="2400" b="1" dirty="0" smtClean="0"/>
              <a:t>籍介紹</a:t>
            </a:r>
            <a:endParaRPr lang="en-MY" sz="2400" b="1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108637" y="1190505"/>
            <a:ext cx="8300546" cy="52242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02091" y="2476320"/>
            <a:ext cx="174729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留言板</a:t>
            </a:r>
            <a:endParaRPr lang="en-MY" sz="2400" b="1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3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0689"/>
            <a:ext cx="9136492" cy="50185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78" y="1580689"/>
            <a:ext cx="9136492" cy="50185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2910704" y="2278944"/>
            <a:ext cx="2448186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全部書籍</a:t>
            </a:r>
            <a:endParaRPr lang="en-MY" sz="2400" b="1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92" y="1764714"/>
            <a:ext cx="8411099" cy="50185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5565791" y="2770059"/>
            <a:ext cx="378368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書</a:t>
            </a:r>
            <a:r>
              <a:rPr lang="zh-CN" altLang="en-US" sz="2400" b="1" dirty="0" smtClean="0"/>
              <a:t>籍詳細資料</a:t>
            </a:r>
            <a:r>
              <a:rPr lang="en-US" altLang="zh-CN" sz="2400" b="1" dirty="0" smtClean="0"/>
              <a:t>--art</a:t>
            </a:r>
            <a:endParaRPr lang="en-MY" sz="2400" b="1" dirty="0"/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5" y="1618210"/>
            <a:ext cx="8411099" cy="501859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40476" y="2585468"/>
            <a:ext cx="378368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書</a:t>
            </a:r>
            <a:r>
              <a:rPr lang="zh-CN" altLang="en-US" sz="2400" b="1" dirty="0" smtClean="0"/>
              <a:t>籍詳細資料</a:t>
            </a:r>
            <a:r>
              <a:rPr lang="en-US" altLang="zh-CN" sz="2400" b="1" dirty="0" smtClean="0"/>
              <a:t>--crime</a:t>
            </a:r>
            <a:endParaRPr lang="en-MY" sz="2400" b="1" dirty="0"/>
          </a:p>
        </p:txBody>
      </p:sp>
      <p:grpSp>
        <p:nvGrpSpPr>
          <p:cNvPr id="20" name="组合 3"/>
          <p:cNvGrpSpPr/>
          <p:nvPr/>
        </p:nvGrpSpPr>
        <p:grpSpPr>
          <a:xfrm>
            <a:off x="-3819" y="124731"/>
            <a:ext cx="5152944" cy="1128503"/>
            <a:chOff x="6977188" y="1902560"/>
            <a:chExt cx="4158578" cy="998361"/>
          </a:xfrm>
        </p:grpSpPr>
        <p:sp>
          <p:nvSpPr>
            <p:cNvPr id="21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" name="TextBox 93"/>
          <p:cNvSpPr txBox="1"/>
          <p:nvPr/>
        </p:nvSpPr>
        <p:spPr>
          <a:xfrm>
            <a:off x="457199" y="342351"/>
            <a:ext cx="427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資料庫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----table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9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grpSp>
        <p:nvGrpSpPr>
          <p:cNvPr id="4" name="组合 3"/>
          <p:cNvGrpSpPr/>
          <p:nvPr/>
        </p:nvGrpSpPr>
        <p:grpSpPr>
          <a:xfrm>
            <a:off x="-3819" y="124731"/>
            <a:ext cx="5152944" cy="1128503"/>
            <a:chOff x="6977188" y="1902560"/>
            <a:chExt cx="4158578" cy="998361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TextBox 93"/>
          <p:cNvSpPr txBox="1"/>
          <p:nvPr/>
        </p:nvSpPr>
        <p:spPr>
          <a:xfrm>
            <a:off x="457199" y="342351"/>
            <a:ext cx="427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資料庫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----table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69" y="1667178"/>
            <a:ext cx="8144414" cy="506469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027705" y="2247854"/>
            <a:ext cx="1709035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書</a:t>
            </a:r>
            <a:r>
              <a:rPr lang="zh-CN" altLang="en-US" sz="2400" b="1" dirty="0" smtClean="0"/>
              <a:t>籍類別</a:t>
            </a:r>
            <a:endParaRPr lang="en-MY" sz="2400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3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43" y="1699306"/>
            <a:ext cx="7478973" cy="47494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35654" y="2672158"/>
            <a:ext cx="1547657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會員</a:t>
            </a:r>
            <a:r>
              <a:rPr lang="zh-CN" altLang="en-US" sz="2400" b="1" dirty="0"/>
              <a:t>資料</a:t>
            </a:r>
            <a:endParaRPr lang="en-MY" sz="2400" b="1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6" y="1699306"/>
            <a:ext cx="7752711" cy="47494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318671" y="2247854"/>
            <a:ext cx="341807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會員給書籍評分及評論</a:t>
            </a:r>
            <a:endParaRPr lang="en-MY" sz="2400" b="1" dirty="0"/>
          </a:p>
        </p:txBody>
      </p:sp>
      <p:grpSp>
        <p:nvGrpSpPr>
          <p:cNvPr id="8" name="组合 3"/>
          <p:cNvGrpSpPr/>
          <p:nvPr/>
        </p:nvGrpSpPr>
        <p:grpSpPr>
          <a:xfrm>
            <a:off x="-3819" y="139353"/>
            <a:ext cx="3866680" cy="1113882"/>
            <a:chOff x="6977188" y="1902560"/>
            <a:chExt cx="4158578" cy="998361"/>
          </a:xfrm>
        </p:grpSpPr>
        <p:sp>
          <p:nvSpPr>
            <p:cNvPr id="9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3"/>
          <p:cNvGrpSpPr/>
          <p:nvPr/>
        </p:nvGrpSpPr>
        <p:grpSpPr>
          <a:xfrm>
            <a:off x="-3819" y="124731"/>
            <a:ext cx="5152944" cy="1128503"/>
            <a:chOff x="6977188" y="1902560"/>
            <a:chExt cx="4158578" cy="998361"/>
          </a:xfrm>
        </p:grpSpPr>
        <p:sp>
          <p:nvSpPr>
            <p:cNvPr id="1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TextBox 93"/>
          <p:cNvSpPr txBox="1"/>
          <p:nvPr/>
        </p:nvSpPr>
        <p:spPr>
          <a:xfrm>
            <a:off x="457199" y="342351"/>
            <a:ext cx="4279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資料庫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----table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73771" y="3011870"/>
            <a:ext cx="2512862" cy="756646"/>
            <a:chOff x="6977188" y="1902560"/>
            <a:chExt cx="4158578" cy="998361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18596" y="2797356"/>
            <a:ext cx="1268148" cy="1123545"/>
            <a:chOff x="3491031" y="1926499"/>
            <a:chExt cx="1268148" cy="1123545"/>
          </a:xfrm>
        </p:grpSpPr>
        <p:grpSp>
          <p:nvGrpSpPr>
            <p:cNvPr id="10" name="组合 9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1ACB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414742" y="3037663"/>
            <a:ext cx="20872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功能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 rot="5400000">
            <a:off x="1930109" y="-2806218"/>
            <a:ext cx="2937093" cy="6787202"/>
            <a:chOff x="0" y="70798"/>
            <a:chExt cx="2937093" cy="6787202"/>
          </a:xfrm>
        </p:grpSpPr>
        <p:sp>
          <p:nvSpPr>
            <p:cNvPr id="17" name="矩形 16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7311798" y="2907148"/>
            <a:ext cx="2937093" cy="6787202"/>
            <a:chOff x="9178140" y="0"/>
            <a:chExt cx="2937093" cy="6787202"/>
          </a:xfrm>
        </p:grpSpPr>
        <p:sp>
          <p:nvSpPr>
            <p:cNvPr id="22" name="矩形 21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819" y="139353"/>
            <a:ext cx="3866680" cy="1113882"/>
            <a:chOff x="6977188" y="1902560"/>
            <a:chExt cx="4158578" cy="998361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TextBox 93"/>
          <p:cNvSpPr txBox="1"/>
          <p:nvPr/>
        </p:nvSpPr>
        <p:spPr>
          <a:xfrm>
            <a:off x="251757" y="342351"/>
            <a:ext cx="329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功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能性需求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44041" y="1463936"/>
            <a:ext cx="4502305" cy="4483600"/>
            <a:chOff x="3845140" y="1609452"/>
            <a:chExt cx="4501719" cy="4484638"/>
          </a:xfrm>
        </p:grpSpPr>
        <p:sp>
          <p:nvSpPr>
            <p:cNvPr id="9" name="任意多边形 8"/>
            <p:cNvSpPr/>
            <p:nvPr/>
          </p:nvSpPr>
          <p:spPr>
            <a:xfrm rot="10800000" flipH="1">
              <a:off x="5186896" y="1613642"/>
              <a:ext cx="857606" cy="2199361"/>
            </a:xfrm>
            <a:custGeom>
              <a:avLst/>
              <a:gdLst>
                <a:gd name="connsiteX0" fmla="*/ 0 w 1385972"/>
                <a:gd name="connsiteY0" fmla="*/ 2442900 h 3554375"/>
                <a:gd name="connsiteX1" fmla="*/ 0 w 1385972"/>
                <a:gd name="connsiteY1" fmla="*/ 3 h 3554375"/>
                <a:gd name="connsiteX2" fmla="*/ 1189110 w 1385972"/>
                <a:gd name="connsiteY2" fmla="*/ 3 h 3554375"/>
                <a:gd name="connsiteX3" fmla="*/ 1189135 w 1385972"/>
                <a:gd name="connsiteY3" fmla="*/ 0 h 3554375"/>
                <a:gd name="connsiteX4" fmla="*/ 1189135 w 1385972"/>
                <a:gd name="connsiteY4" fmla="*/ 1 h 3554375"/>
                <a:gd name="connsiteX5" fmla="*/ 1368968 w 1385972"/>
                <a:gd name="connsiteY5" fmla="*/ 119204 h 3554375"/>
                <a:gd name="connsiteX6" fmla="*/ 1369044 w 1385972"/>
                <a:gd name="connsiteY6" fmla="*/ 119449 h 3554375"/>
                <a:gd name="connsiteX7" fmla="*/ 1380341 w 1385972"/>
                <a:gd name="connsiteY7" fmla="*/ 155842 h 3554375"/>
                <a:gd name="connsiteX8" fmla="*/ 1384306 w 1385972"/>
                <a:gd name="connsiteY8" fmla="*/ 195176 h 3554375"/>
                <a:gd name="connsiteX9" fmla="*/ 1384305 w 1385972"/>
                <a:gd name="connsiteY9" fmla="*/ 3349132 h 3554375"/>
                <a:gd name="connsiteX10" fmla="*/ 1385972 w 1385972"/>
                <a:gd name="connsiteY10" fmla="*/ 3357698 h 3554375"/>
                <a:gd name="connsiteX11" fmla="*/ 1371681 w 1385972"/>
                <a:gd name="connsiteY11" fmla="*/ 3431143 h 3554375"/>
                <a:gd name="connsiteX12" fmla="*/ 1357037 w 1385972"/>
                <a:gd name="connsiteY12" fmla="*/ 3453195 h 3554375"/>
                <a:gd name="connsiteX13" fmla="*/ 1339737 w 1385972"/>
                <a:gd name="connsiteY13" fmla="*/ 3483350 h 3554375"/>
                <a:gd name="connsiteX14" fmla="*/ 1333329 w 1385972"/>
                <a:gd name="connsiteY14" fmla="*/ 3488897 h 3554375"/>
                <a:gd name="connsiteX15" fmla="*/ 1328807 w 1385972"/>
                <a:gd name="connsiteY15" fmla="*/ 3495707 h 3554375"/>
                <a:gd name="connsiteX16" fmla="*/ 1328808 w 1385972"/>
                <a:gd name="connsiteY16" fmla="*/ 3495707 h 3554375"/>
                <a:gd name="connsiteX17" fmla="*/ 1314458 w 1385972"/>
                <a:gd name="connsiteY17" fmla="*/ 3505236 h 3554375"/>
                <a:gd name="connsiteX18" fmla="*/ 1290337 w 1385972"/>
                <a:gd name="connsiteY18" fmla="*/ 3526119 h 3554375"/>
                <a:gd name="connsiteX19" fmla="*/ 1272413 w 1385972"/>
                <a:gd name="connsiteY19" fmla="*/ 3533156 h 3554375"/>
                <a:gd name="connsiteX20" fmla="*/ 1264245 w 1385972"/>
                <a:gd name="connsiteY20" fmla="*/ 3538580 h 3554375"/>
                <a:gd name="connsiteX21" fmla="*/ 1253047 w 1385972"/>
                <a:gd name="connsiteY21" fmla="*/ 3540759 h 3554375"/>
                <a:gd name="connsiteX22" fmla="*/ 1228467 w 1385972"/>
                <a:gd name="connsiteY22" fmla="*/ 3550409 h 3554375"/>
                <a:gd name="connsiteX23" fmla="*/ 1189134 w 1385972"/>
                <a:gd name="connsiteY23" fmla="*/ 3554375 h 3554375"/>
                <a:gd name="connsiteX24" fmla="*/ 1149800 w 1385972"/>
                <a:gd name="connsiteY24" fmla="*/ 3550409 h 3554375"/>
                <a:gd name="connsiteX25" fmla="*/ 1121945 w 1385972"/>
                <a:gd name="connsiteY25" fmla="*/ 3539473 h 3554375"/>
                <a:gd name="connsiteX26" fmla="*/ 1117357 w 1385972"/>
                <a:gd name="connsiteY26" fmla="*/ 3538580 h 3554375"/>
                <a:gd name="connsiteX27" fmla="*/ 1114011 w 1385972"/>
                <a:gd name="connsiteY27" fmla="*/ 3536358 h 3554375"/>
                <a:gd name="connsiteX28" fmla="*/ 1087931 w 1385972"/>
                <a:gd name="connsiteY28" fmla="*/ 3526119 h 3554375"/>
                <a:gd name="connsiteX29" fmla="*/ 1052835 w 1385972"/>
                <a:gd name="connsiteY29" fmla="*/ 3495733 h 3554375"/>
                <a:gd name="connsiteX30" fmla="*/ 1052794 w 1385972"/>
                <a:gd name="connsiteY30" fmla="*/ 3495707 h 3554375"/>
                <a:gd name="connsiteX31" fmla="*/ 1052734 w 1385972"/>
                <a:gd name="connsiteY31" fmla="*/ 3495646 h 3554375"/>
                <a:gd name="connsiteX32" fmla="*/ 1038530 w 1385972"/>
                <a:gd name="connsiteY32" fmla="*/ 3483350 h 3554375"/>
                <a:gd name="connsiteX33" fmla="*/ 1035965 w 1385972"/>
                <a:gd name="connsiteY33" fmla="*/ 3478877 h 35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85972" h="3554375">
                  <a:moveTo>
                    <a:pt x="0" y="2442900"/>
                  </a:moveTo>
                  <a:lnTo>
                    <a:pt x="0" y="3"/>
                  </a:lnTo>
                  <a:lnTo>
                    <a:pt x="1189110" y="3"/>
                  </a:lnTo>
                  <a:lnTo>
                    <a:pt x="1189135" y="0"/>
                  </a:lnTo>
                  <a:lnTo>
                    <a:pt x="1189135" y="1"/>
                  </a:lnTo>
                  <a:cubicBezTo>
                    <a:pt x="1269978" y="1"/>
                    <a:pt x="1339340" y="49154"/>
                    <a:pt x="1368968" y="119204"/>
                  </a:cubicBezTo>
                  <a:lnTo>
                    <a:pt x="1369044" y="119449"/>
                  </a:lnTo>
                  <a:lnTo>
                    <a:pt x="1380341" y="155842"/>
                  </a:lnTo>
                  <a:cubicBezTo>
                    <a:pt x="1382941" y="168547"/>
                    <a:pt x="1384306" y="181702"/>
                    <a:pt x="1384306" y="195176"/>
                  </a:cubicBezTo>
                  <a:lnTo>
                    <a:pt x="1384305" y="3349132"/>
                  </a:lnTo>
                  <a:lnTo>
                    <a:pt x="1385972" y="3357698"/>
                  </a:lnTo>
                  <a:cubicBezTo>
                    <a:pt x="1385971" y="3382673"/>
                    <a:pt x="1381209" y="3407648"/>
                    <a:pt x="1371681" y="3431143"/>
                  </a:cubicBezTo>
                  <a:lnTo>
                    <a:pt x="1357037" y="3453195"/>
                  </a:lnTo>
                  <a:lnTo>
                    <a:pt x="1339737" y="3483350"/>
                  </a:lnTo>
                  <a:lnTo>
                    <a:pt x="1333329" y="3488897"/>
                  </a:lnTo>
                  <a:lnTo>
                    <a:pt x="1328807" y="3495707"/>
                  </a:lnTo>
                  <a:lnTo>
                    <a:pt x="1328808" y="3495707"/>
                  </a:lnTo>
                  <a:lnTo>
                    <a:pt x="1314458" y="3505236"/>
                  </a:lnTo>
                  <a:lnTo>
                    <a:pt x="1290337" y="3526119"/>
                  </a:lnTo>
                  <a:lnTo>
                    <a:pt x="1272413" y="3533156"/>
                  </a:lnTo>
                  <a:lnTo>
                    <a:pt x="1264245" y="3538580"/>
                  </a:lnTo>
                  <a:lnTo>
                    <a:pt x="1253047" y="3540759"/>
                  </a:lnTo>
                  <a:lnTo>
                    <a:pt x="1228467" y="3550409"/>
                  </a:lnTo>
                  <a:lnTo>
                    <a:pt x="1189134" y="3554375"/>
                  </a:lnTo>
                  <a:lnTo>
                    <a:pt x="1149800" y="3550409"/>
                  </a:lnTo>
                  <a:lnTo>
                    <a:pt x="1121945" y="3539473"/>
                  </a:lnTo>
                  <a:lnTo>
                    <a:pt x="1117357" y="3538580"/>
                  </a:lnTo>
                  <a:lnTo>
                    <a:pt x="1114011" y="3536358"/>
                  </a:lnTo>
                  <a:lnTo>
                    <a:pt x="1087931" y="3526119"/>
                  </a:lnTo>
                  <a:lnTo>
                    <a:pt x="1052835" y="3495733"/>
                  </a:lnTo>
                  <a:lnTo>
                    <a:pt x="1052794" y="3495707"/>
                  </a:lnTo>
                  <a:lnTo>
                    <a:pt x="1052734" y="3495646"/>
                  </a:lnTo>
                  <a:lnTo>
                    <a:pt x="1038530" y="3483350"/>
                  </a:lnTo>
                  <a:lnTo>
                    <a:pt x="1035965" y="3478877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rot="5400000">
              <a:off x="5664567" y="1135971"/>
              <a:ext cx="857607" cy="4496458"/>
            </a:xfrm>
            <a:custGeom>
              <a:avLst/>
              <a:gdLst>
                <a:gd name="connsiteX0" fmla="*/ 0 w 1385974"/>
                <a:gd name="connsiteY0" fmla="*/ 6155222 h 7266697"/>
                <a:gd name="connsiteX1" fmla="*/ 0 w 1385974"/>
                <a:gd name="connsiteY1" fmla="*/ 3712325 h 7266697"/>
                <a:gd name="connsiteX2" fmla="*/ 1 w 1385974"/>
                <a:gd name="connsiteY2" fmla="*/ 3712325 h 7266697"/>
                <a:gd name="connsiteX3" fmla="*/ 1 w 1385974"/>
                <a:gd name="connsiteY3" fmla="*/ 3712318 h 7266697"/>
                <a:gd name="connsiteX4" fmla="*/ 1 w 1385974"/>
                <a:gd name="connsiteY4" fmla="*/ 3554381 h 7266697"/>
                <a:gd name="connsiteX5" fmla="*/ 1 w 1385974"/>
                <a:gd name="connsiteY5" fmla="*/ 1269421 h 7266697"/>
                <a:gd name="connsiteX6" fmla="*/ 2 w 1385974"/>
                <a:gd name="connsiteY6" fmla="*/ 1269420 h 7266697"/>
                <a:gd name="connsiteX7" fmla="*/ 2 w 1385974"/>
                <a:gd name="connsiteY7" fmla="*/ 1111477 h 7266697"/>
                <a:gd name="connsiteX8" fmla="*/ 1035967 w 1385974"/>
                <a:gd name="connsiteY8" fmla="*/ 75499 h 7266697"/>
                <a:gd name="connsiteX9" fmla="*/ 1038532 w 1385974"/>
                <a:gd name="connsiteY9" fmla="*/ 71027 h 7266697"/>
                <a:gd name="connsiteX10" fmla="*/ 1052736 w 1385974"/>
                <a:gd name="connsiteY10" fmla="*/ 58731 h 7266697"/>
                <a:gd name="connsiteX11" fmla="*/ 1052796 w 1385974"/>
                <a:gd name="connsiteY11" fmla="*/ 58669 h 7266697"/>
                <a:gd name="connsiteX12" fmla="*/ 1052837 w 1385974"/>
                <a:gd name="connsiteY12" fmla="*/ 58643 h 7266697"/>
                <a:gd name="connsiteX13" fmla="*/ 1087933 w 1385974"/>
                <a:gd name="connsiteY13" fmla="*/ 28257 h 7266697"/>
                <a:gd name="connsiteX14" fmla="*/ 1114013 w 1385974"/>
                <a:gd name="connsiteY14" fmla="*/ 18019 h 7266697"/>
                <a:gd name="connsiteX15" fmla="*/ 1117359 w 1385974"/>
                <a:gd name="connsiteY15" fmla="*/ 15797 h 7266697"/>
                <a:gd name="connsiteX16" fmla="*/ 1121947 w 1385974"/>
                <a:gd name="connsiteY16" fmla="*/ 14903 h 7266697"/>
                <a:gd name="connsiteX17" fmla="*/ 1149802 w 1385974"/>
                <a:gd name="connsiteY17" fmla="*/ 3967 h 7266697"/>
                <a:gd name="connsiteX18" fmla="*/ 1189136 w 1385974"/>
                <a:gd name="connsiteY18" fmla="*/ 0 h 7266697"/>
                <a:gd name="connsiteX19" fmla="*/ 1228469 w 1385974"/>
                <a:gd name="connsiteY19" fmla="*/ 3967 h 7266697"/>
                <a:gd name="connsiteX20" fmla="*/ 1253049 w 1385974"/>
                <a:gd name="connsiteY20" fmla="*/ 13617 h 7266697"/>
                <a:gd name="connsiteX21" fmla="*/ 1264247 w 1385974"/>
                <a:gd name="connsiteY21" fmla="*/ 15797 h 7266697"/>
                <a:gd name="connsiteX22" fmla="*/ 1272415 w 1385974"/>
                <a:gd name="connsiteY22" fmla="*/ 21221 h 7266697"/>
                <a:gd name="connsiteX23" fmla="*/ 1290339 w 1385974"/>
                <a:gd name="connsiteY23" fmla="*/ 28257 h 7266697"/>
                <a:gd name="connsiteX24" fmla="*/ 1314460 w 1385974"/>
                <a:gd name="connsiteY24" fmla="*/ 49141 h 7266697"/>
                <a:gd name="connsiteX25" fmla="*/ 1328810 w 1385974"/>
                <a:gd name="connsiteY25" fmla="*/ 58669 h 7266697"/>
                <a:gd name="connsiteX26" fmla="*/ 1328809 w 1385974"/>
                <a:gd name="connsiteY26" fmla="*/ 58669 h 7266697"/>
                <a:gd name="connsiteX27" fmla="*/ 1333331 w 1385974"/>
                <a:gd name="connsiteY27" fmla="*/ 65479 h 7266697"/>
                <a:gd name="connsiteX28" fmla="*/ 1339739 w 1385974"/>
                <a:gd name="connsiteY28" fmla="*/ 71027 h 7266697"/>
                <a:gd name="connsiteX29" fmla="*/ 1357039 w 1385974"/>
                <a:gd name="connsiteY29" fmla="*/ 101181 h 7266697"/>
                <a:gd name="connsiteX30" fmla="*/ 1371683 w 1385974"/>
                <a:gd name="connsiteY30" fmla="*/ 123233 h 7266697"/>
                <a:gd name="connsiteX31" fmla="*/ 1385974 w 1385974"/>
                <a:gd name="connsiteY31" fmla="*/ 196679 h 7266697"/>
                <a:gd name="connsiteX32" fmla="*/ 1384307 w 1385974"/>
                <a:gd name="connsiteY32" fmla="*/ 205245 h 7266697"/>
                <a:gd name="connsiteX33" fmla="*/ 1384307 w 1385974"/>
                <a:gd name="connsiteY33" fmla="*/ 346061 h 7266697"/>
                <a:gd name="connsiteX34" fmla="*/ 1385973 w 1385974"/>
                <a:gd name="connsiteY34" fmla="*/ 354623 h 7266697"/>
                <a:gd name="connsiteX35" fmla="*/ 1384307 w 1385974"/>
                <a:gd name="connsiteY35" fmla="*/ 363184 h 7266697"/>
                <a:gd name="connsiteX36" fmla="*/ 1384308 w 1385974"/>
                <a:gd name="connsiteY36" fmla="*/ 2491961 h 7266697"/>
                <a:gd name="connsiteX37" fmla="*/ 1385974 w 1385974"/>
                <a:gd name="connsiteY37" fmla="*/ 2491961 h 7266697"/>
                <a:gd name="connsiteX38" fmla="*/ 1385974 w 1385974"/>
                <a:gd name="connsiteY38" fmla="*/ 4940351 h 7266697"/>
                <a:gd name="connsiteX39" fmla="*/ 1385973 w 1385974"/>
                <a:gd name="connsiteY39" fmla="*/ 4940351 h 7266697"/>
                <a:gd name="connsiteX40" fmla="*/ 1385973 w 1385974"/>
                <a:gd name="connsiteY40" fmla="*/ 5098295 h 7266697"/>
                <a:gd name="connsiteX41" fmla="*/ 1384307 w 1385974"/>
                <a:gd name="connsiteY41" fmla="*/ 5098295 h 7266697"/>
                <a:gd name="connsiteX42" fmla="*/ 1384306 w 1385974"/>
                <a:gd name="connsiteY42" fmla="*/ 6903510 h 7266697"/>
                <a:gd name="connsiteX43" fmla="*/ 1385973 w 1385974"/>
                <a:gd name="connsiteY43" fmla="*/ 6912076 h 7266697"/>
                <a:gd name="connsiteX44" fmla="*/ 1384305 w 1385974"/>
                <a:gd name="connsiteY44" fmla="*/ 6920648 h 7266697"/>
                <a:gd name="connsiteX45" fmla="*/ 1384305 w 1385974"/>
                <a:gd name="connsiteY45" fmla="*/ 7061454 h 7266697"/>
                <a:gd name="connsiteX46" fmla="*/ 1385972 w 1385974"/>
                <a:gd name="connsiteY46" fmla="*/ 7070020 h 7266697"/>
                <a:gd name="connsiteX47" fmla="*/ 1371681 w 1385974"/>
                <a:gd name="connsiteY47" fmla="*/ 7143465 h 7266697"/>
                <a:gd name="connsiteX48" fmla="*/ 1357037 w 1385974"/>
                <a:gd name="connsiteY48" fmla="*/ 7165517 h 7266697"/>
                <a:gd name="connsiteX49" fmla="*/ 1339737 w 1385974"/>
                <a:gd name="connsiteY49" fmla="*/ 7195672 h 7266697"/>
                <a:gd name="connsiteX50" fmla="*/ 1333329 w 1385974"/>
                <a:gd name="connsiteY50" fmla="*/ 7201219 h 7266697"/>
                <a:gd name="connsiteX51" fmla="*/ 1328807 w 1385974"/>
                <a:gd name="connsiteY51" fmla="*/ 7208029 h 7266697"/>
                <a:gd name="connsiteX52" fmla="*/ 1328808 w 1385974"/>
                <a:gd name="connsiteY52" fmla="*/ 7208029 h 7266697"/>
                <a:gd name="connsiteX53" fmla="*/ 1314458 w 1385974"/>
                <a:gd name="connsiteY53" fmla="*/ 7217558 h 7266697"/>
                <a:gd name="connsiteX54" fmla="*/ 1290337 w 1385974"/>
                <a:gd name="connsiteY54" fmla="*/ 7238441 h 7266697"/>
                <a:gd name="connsiteX55" fmla="*/ 1272413 w 1385974"/>
                <a:gd name="connsiteY55" fmla="*/ 7245478 h 7266697"/>
                <a:gd name="connsiteX56" fmla="*/ 1264245 w 1385974"/>
                <a:gd name="connsiteY56" fmla="*/ 7250902 h 7266697"/>
                <a:gd name="connsiteX57" fmla="*/ 1253047 w 1385974"/>
                <a:gd name="connsiteY57" fmla="*/ 7253081 h 7266697"/>
                <a:gd name="connsiteX58" fmla="*/ 1228467 w 1385974"/>
                <a:gd name="connsiteY58" fmla="*/ 7262731 h 7266697"/>
                <a:gd name="connsiteX59" fmla="*/ 1189134 w 1385974"/>
                <a:gd name="connsiteY59" fmla="*/ 7266697 h 7266697"/>
                <a:gd name="connsiteX60" fmla="*/ 1149800 w 1385974"/>
                <a:gd name="connsiteY60" fmla="*/ 7262731 h 7266697"/>
                <a:gd name="connsiteX61" fmla="*/ 1121945 w 1385974"/>
                <a:gd name="connsiteY61" fmla="*/ 7251795 h 7266697"/>
                <a:gd name="connsiteX62" fmla="*/ 1117357 w 1385974"/>
                <a:gd name="connsiteY62" fmla="*/ 7250902 h 7266697"/>
                <a:gd name="connsiteX63" fmla="*/ 1114011 w 1385974"/>
                <a:gd name="connsiteY63" fmla="*/ 7248680 h 7266697"/>
                <a:gd name="connsiteX64" fmla="*/ 1087931 w 1385974"/>
                <a:gd name="connsiteY64" fmla="*/ 7238441 h 7266697"/>
                <a:gd name="connsiteX65" fmla="*/ 1052835 w 1385974"/>
                <a:gd name="connsiteY65" fmla="*/ 7208055 h 7266697"/>
                <a:gd name="connsiteX66" fmla="*/ 1052794 w 1385974"/>
                <a:gd name="connsiteY66" fmla="*/ 7208029 h 7266697"/>
                <a:gd name="connsiteX67" fmla="*/ 1052734 w 1385974"/>
                <a:gd name="connsiteY67" fmla="*/ 7207968 h 7266697"/>
                <a:gd name="connsiteX68" fmla="*/ 1038530 w 1385974"/>
                <a:gd name="connsiteY68" fmla="*/ 7195672 h 7266697"/>
                <a:gd name="connsiteX69" fmla="*/ 1035965 w 1385974"/>
                <a:gd name="connsiteY69" fmla="*/ 7191199 h 726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4" h="7266697">
                  <a:moveTo>
                    <a:pt x="0" y="6155222"/>
                  </a:moveTo>
                  <a:lnTo>
                    <a:pt x="0" y="3712325"/>
                  </a:lnTo>
                  <a:lnTo>
                    <a:pt x="1" y="3712325"/>
                  </a:lnTo>
                  <a:lnTo>
                    <a:pt x="1" y="3712318"/>
                  </a:lnTo>
                  <a:lnTo>
                    <a:pt x="1" y="3554381"/>
                  </a:lnTo>
                  <a:lnTo>
                    <a:pt x="1" y="1269421"/>
                  </a:lnTo>
                  <a:lnTo>
                    <a:pt x="2" y="1269420"/>
                  </a:lnTo>
                  <a:lnTo>
                    <a:pt x="2" y="1111477"/>
                  </a:lnTo>
                  <a:lnTo>
                    <a:pt x="1035967" y="75499"/>
                  </a:lnTo>
                  <a:lnTo>
                    <a:pt x="1038532" y="71027"/>
                  </a:lnTo>
                  <a:lnTo>
                    <a:pt x="1052736" y="58731"/>
                  </a:lnTo>
                  <a:lnTo>
                    <a:pt x="1052796" y="58669"/>
                  </a:lnTo>
                  <a:lnTo>
                    <a:pt x="1052837" y="58643"/>
                  </a:lnTo>
                  <a:lnTo>
                    <a:pt x="1087933" y="28257"/>
                  </a:lnTo>
                  <a:lnTo>
                    <a:pt x="1114013" y="18019"/>
                  </a:lnTo>
                  <a:lnTo>
                    <a:pt x="1117359" y="15797"/>
                  </a:lnTo>
                  <a:lnTo>
                    <a:pt x="1121947" y="14903"/>
                  </a:lnTo>
                  <a:lnTo>
                    <a:pt x="1149802" y="3967"/>
                  </a:lnTo>
                  <a:lnTo>
                    <a:pt x="1189136" y="0"/>
                  </a:lnTo>
                  <a:lnTo>
                    <a:pt x="1228469" y="3967"/>
                  </a:lnTo>
                  <a:lnTo>
                    <a:pt x="1253049" y="13617"/>
                  </a:lnTo>
                  <a:lnTo>
                    <a:pt x="1264247" y="15797"/>
                  </a:lnTo>
                  <a:lnTo>
                    <a:pt x="1272415" y="21221"/>
                  </a:lnTo>
                  <a:lnTo>
                    <a:pt x="1290339" y="28257"/>
                  </a:lnTo>
                  <a:lnTo>
                    <a:pt x="1314460" y="49141"/>
                  </a:lnTo>
                  <a:lnTo>
                    <a:pt x="1328810" y="58669"/>
                  </a:lnTo>
                  <a:lnTo>
                    <a:pt x="1328809" y="58669"/>
                  </a:lnTo>
                  <a:lnTo>
                    <a:pt x="1333331" y="65479"/>
                  </a:lnTo>
                  <a:lnTo>
                    <a:pt x="1339739" y="71027"/>
                  </a:lnTo>
                  <a:lnTo>
                    <a:pt x="1357039" y="101181"/>
                  </a:lnTo>
                  <a:lnTo>
                    <a:pt x="1371683" y="123233"/>
                  </a:lnTo>
                  <a:cubicBezTo>
                    <a:pt x="1381211" y="146729"/>
                    <a:pt x="1385973" y="171703"/>
                    <a:pt x="1385974" y="196679"/>
                  </a:cubicBezTo>
                  <a:lnTo>
                    <a:pt x="1384307" y="205245"/>
                  </a:lnTo>
                  <a:lnTo>
                    <a:pt x="1384307" y="346061"/>
                  </a:lnTo>
                  <a:lnTo>
                    <a:pt x="1385973" y="354623"/>
                  </a:lnTo>
                  <a:lnTo>
                    <a:pt x="1384307" y="363184"/>
                  </a:lnTo>
                  <a:lnTo>
                    <a:pt x="1384308" y="2491961"/>
                  </a:lnTo>
                  <a:lnTo>
                    <a:pt x="1385974" y="2491961"/>
                  </a:lnTo>
                  <a:lnTo>
                    <a:pt x="1385974" y="4940351"/>
                  </a:lnTo>
                  <a:lnTo>
                    <a:pt x="1385973" y="4940351"/>
                  </a:lnTo>
                  <a:lnTo>
                    <a:pt x="1385973" y="5098295"/>
                  </a:lnTo>
                  <a:lnTo>
                    <a:pt x="1384307" y="5098295"/>
                  </a:lnTo>
                  <a:lnTo>
                    <a:pt x="1384306" y="6903510"/>
                  </a:lnTo>
                  <a:lnTo>
                    <a:pt x="1385973" y="6912076"/>
                  </a:lnTo>
                  <a:lnTo>
                    <a:pt x="1384305" y="6920648"/>
                  </a:lnTo>
                  <a:lnTo>
                    <a:pt x="1384305" y="7061454"/>
                  </a:lnTo>
                  <a:lnTo>
                    <a:pt x="1385972" y="7070020"/>
                  </a:lnTo>
                  <a:cubicBezTo>
                    <a:pt x="1385971" y="7094995"/>
                    <a:pt x="1381209" y="7119970"/>
                    <a:pt x="1371681" y="7143465"/>
                  </a:cubicBezTo>
                  <a:lnTo>
                    <a:pt x="1357037" y="7165517"/>
                  </a:lnTo>
                  <a:lnTo>
                    <a:pt x="1339737" y="7195672"/>
                  </a:lnTo>
                  <a:lnTo>
                    <a:pt x="1333329" y="7201219"/>
                  </a:lnTo>
                  <a:lnTo>
                    <a:pt x="1328807" y="7208029"/>
                  </a:lnTo>
                  <a:lnTo>
                    <a:pt x="1328808" y="7208029"/>
                  </a:lnTo>
                  <a:lnTo>
                    <a:pt x="1314458" y="7217558"/>
                  </a:lnTo>
                  <a:lnTo>
                    <a:pt x="1290337" y="7238441"/>
                  </a:lnTo>
                  <a:lnTo>
                    <a:pt x="1272413" y="7245478"/>
                  </a:lnTo>
                  <a:lnTo>
                    <a:pt x="1264245" y="7250902"/>
                  </a:lnTo>
                  <a:lnTo>
                    <a:pt x="1253047" y="7253081"/>
                  </a:lnTo>
                  <a:lnTo>
                    <a:pt x="1228467" y="7262731"/>
                  </a:lnTo>
                  <a:lnTo>
                    <a:pt x="1189134" y="7266697"/>
                  </a:lnTo>
                  <a:lnTo>
                    <a:pt x="1149800" y="7262731"/>
                  </a:lnTo>
                  <a:lnTo>
                    <a:pt x="1121945" y="7251795"/>
                  </a:lnTo>
                  <a:lnTo>
                    <a:pt x="1117357" y="7250902"/>
                  </a:lnTo>
                  <a:lnTo>
                    <a:pt x="1114011" y="7248680"/>
                  </a:lnTo>
                  <a:lnTo>
                    <a:pt x="1087931" y="7238441"/>
                  </a:lnTo>
                  <a:lnTo>
                    <a:pt x="1052835" y="7208055"/>
                  </a:lnTo>
                  <a:lnTo>
                    <a:pt x="1052794" y="7208029"/>
                  </a:lnTo>
                  <a:lnTo>
                    <a:pt x="1052734" y="7207968"/>
                  </a:lnTo>
                  <a:lnTo>
                    <a:pt x="1038530" y="7195672"/>
                  </a:lnTo>
                  <a:lnTo>
                    <a:pt x="1035965" y="7191199"/>
                  </a:lnTo>
                  <a:close/>
                </a:path>
              </a:pathLst>
            </a:custGeom>
            <a:solidFill>
              <a:srgbClr val="D8D8D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0800000">
              <a:off x="6135867" y="1612636"/>
              <a:ext cx="857607" cy="4481454"/>
            </a:xfrm>
            <a:custGeom>
              <a:avLst/>
              <a:gdLst>
                <a:gd name="connsiteX0" fmla="*/ 1189134 w 1385973"/>
                <a:gd name="connsiteY0" fmla="*/ 7242452 h 7242452"/>
                <a:gd name="connsiteX1" fmla="*/ 1149800 w 1385973"/>
                <a:gd name="connsiteY1" fmla="*/ 7238486 h 7242452"/>
                <a:gd name="connsiteX2" fmla="*/ 1121945 w 1385973"/>
                <a:gd name="connsiteY2" fmla="*/ 7227550 h 7242452"/>
                <a:gd name="connsiteX3" fmla="*/ 1117357 w 1385973"/>
                <a:gd name="connsiteY3" fmla="*/ 7226657 h 7242452"/>
                <a:gd name="connsiteX4" fmla="*/ 1114011 w 1385973"/>
                <a:gd name="connsiteY4" fmla="*/ 7224435 h 7242452"/>
                <a:gd name="connsiteX5" fmla="*/ 1087931 w 1385973"/>
                <a:gd name="connsiteY5" fmla="*/ 7214196 h 7242452"/>
                <a:gd name="connsiteX6" fmla="*/ 1052835 w 1385973"/>
                <a:gd name="connsiteY6" fmla="*/ 7183810 h 7242452"/>
                <a:gd name="connsiteX7" fmla="*/ 1052794 w 1385973"/>
                <a:gd name="connsiteY7" fmla="*/ 7183784 h 7242452"/>
                <a:gd name="connsiteX8" fmla="*/ 1052734 w 1385973"/>
                <a:gd name="connsiteY8" fmla="*/ 7183723 h 7242452"/>
                <a:gd name="connsiteX9" fmla="*/ 1038530 w 1385973"/>
                <a:gd name="connsiteY9" fmla="*/ 7171427 h 7242452"/>
                <a:gd name="connsiteX10" fmla="*/ 1035965 w 1385973"/>
                <a:gd name="connsiteY10" fmla="*/ 7166954 h 7242452"/>
                <a:gd name="connsiteX11" fmla="*/ 0 w 1385973"/>
                <a:gd name="connsiteY11" fmla="*/ 6130977 h 7242452"/>
                <a:gd name="connsiteX12" fmla="*/ 0 w 1385973"/>
                <a:gd name="connsiteY12" fmla="*/ 5997277 h 7242452"/>
                <a:gd name="connsiteX13" fmla="*/ 0 w 1385973"/>
                <a:gd name="connsiteY13" fmla="*/ 3688080 h 7242452"/>
                <a:gd name="connsiteX14" fmla="*/ 0 w 1385973"/>
                <a:gd name="connsiteY14" fmla="*/ 3554380 h 7242452"/>
                <a:gd name="connsiteX15" fmla="*/ 1 w 1385973"/>
                <a:gd name="connsiteY15" fmla="*/ 3554380 h 7242452"/>
                <a:gd name="connsiteX16" fmla="*/ 1 w 1385973"/>
                <a:gd name="connsiteY16" fmla="*/ 3554373 h 7242452"/>
                <a:gd name="connsiteX17" fmla="*/ 1 w 1385973"/>
                <a:gd name="connsiteY17" fmla="*/ 1245176 h 7242452"/>
                <a:gd name="connsiteX18" fmla="*/ 1 w 1385973"/>
                <a:gd name="connsiteY18" fmla="*/ 1111476 h 7242452"/>
                <a:gd name="connsiteX19" fmla="*/ 1035966 w 1385973"/>
                <a:gd name="connsiteY19" fmla="*/ 75498 h 7242452"/>
                <a:gd name="connsiteX20" fmla="*/ 1038531 w 1385973"/>
                <a:gd name="connsiteY20" fmla="*/ 71026 h 7242452"/>
                <a:gd name="connsiteX21" fmla="*/ 1052735 w 1385973"/>
                <a:gd name="connsiteY21" fmla="*/ 58730 h 7242452"/>
                <a:gd name="connsiteX22" fmla="*/ 1052795 w 1385973"/>
                <a:gd name="connsiteY22" fmla="*/ 58668 h 7242452"/>
                <a:gd name="connsiteX23" fmla="*/ 1052836 w 1385973"/>
                <a:gd name="connsiteY23" fmla="*/ 58642 h 7242452"/>
                <a:gd name="connsiteX24" fmla="*/ 1087932 w 1385973"/>
                <a:gd name="connsiteY24" fmla="*/ 28256 h 7242452"/>
                <a:gd name="connsiteX25" fmla="*/ 1114012 w 1385973"/>
                <a:gd name="connsiteY25" fmla="*/ 18018 h 7242452"/>
                <a:gd name="connsiteX26" fmla="*/ 1117358 w 1385973"/>
                <a:gd name="connsiteY26" fmla="*/ 15796 h 7242452"/>
                <a:gd name="connsiteX27" fmla="*/ 1121946 w 1385973"/>
                <a:gd name="connsiteY27" fmla="*/ 14902 h 7242452"/>
                <a:gd name="connsiteX28" fmla="*/ 1149801 w 1385973"/>
                <a:gd name="connsiteY28" fmla="*/ 3966 h 7242452"/>
                <a:gd name="connsiteX29" fmla="*/ 1189135 w 1385973"/>
                <a:gd name="connsiteY29" fmla="*/ 0 h 7242452"/>
                <a:gd name="connsiteX30" fmla="*/ 1228468 w 1385973"/>
                <a:gd name="connsiteY30" fmla="*/ 3966 h 7242452"/>
                <a:gd name="connsiteX31" fmla="*/ 1253048 w 1385973"/>
                <a:gd name="connsiteY31" fmla="*/ 13616 h 7242452"/>
                <a:gd name="connsiteX32" fmla="*/ 1264246 w 1385973"/>
                <a:gd name="connsiteY32" fmla="*/ 15796 h 7242452"/>
                <a:gd name="connsiteX33" fmla="*/ 1272414 w 1385973"/>
                <a:gd name="connsiteY33" fmla="*/ 21220 h 7242452"/>
                <a:gd name="connsiteX34" fmla="*/ 1290338 w 1385973"/>
                <a:gd name="connsiteY34" fmla="*/ 28256 h 7242452"/>
                <a:gd name="connsiteX35" fmla="*/ 1314459 w 1385973"/>
                <a:gd name="connsiteY35" fmla="*/ 49140 h 7242452"/>
                <a:gd name="connsiteX36" fmla="*/ 1328809 w 1385973"/>
                <a:gd name="connsiteY36" fmla="*/ 58668 h 7242452"/>
                <a:gd name="connsiteX37" fmla="*/ 1328808 w 1385973"/>
                <a:gd name="connsiteY37" fmla="*/ 58668 h 7242452"/>
                <a:gd name="connsiteX38" fmla="*/ 1333330 w 1385973"/>
                <a:gd name="connsiteY38" fmla="*/ 65478 h 7242452"/>
                <a:gd name="connsiteX39" fmla="*/ 1339738 w 1385973"/>
                <a:gd name="connsiteY39" fmla="*/ 71026 h 7242452"/>
                <a:gd name="connsiteX40" fmla="*/ 1357038 w 1385973"/>
                <a:gd name="connsiteY40" fmla="*/ 101180 h 7242452"/>
                <a:gd name="connsiteX41" fmla="*/ 1371682 w 1385973"/>
                <a:gd name="connsiteY41" fmla="*/ 123232 h 7242452"/>
                <a:gd name="connsiteX42" fmla="*/ 1385973 w 1385973"/>
                <a:gd name="connsiteY42" fmla="*/ 196678 h 7242452"/>
                <a:gd name="connsiteX43" fmla="*/ 1384306 w 1385973"/>
                <a:gd name="connsiteY43" fmla="*/ 205244 h 7242452"/>
                <a:gd name="connsiteX44" fmla="*/ 1384306 w 1385973"/>
                <a:gd name="connsiteY44" fmla="*/ 321811 h 7242452"/>
                <a:gd name="connsiteX45" fmla="*/ 1385973 w 1385973"/>
                <a:gd name="connsiteY45" fmla="*/ 330378 h 7242452"/>
                <a:gd name="connsiteX46" fmla="*/ 1384306 w 1385973"/>
                <a:gd name="connsiteY46" fmla="*/ 338944 h 7242452"/>
                <a:gd name="connsiteX47" fmla="*/ 1384307 w 1385973"/>
                <a:gd name="connsiteY47" fmla="*/ 2491960 h 7242452"/>
                <a:gd name="connsiteX48" fmla="*/ 1385973 w 1385973"/>
                <a:gd name="connsiteY48" fmla="*/ 2491960 h 7242452"/>
                <a:gd name="connsiteX49" fmla="*/ 1385973 w 1385973"/>
                <a:gd name="connsiteY49" fmla="*/ 2625660 h 7242452"/>
                <a:gd name="connsiteX50" fmla="*/ 1385973 w 1385973"/>
                <a:gd name="connsiteY50" fmla="*/ 4940350 h 7242452"/>
                <a:gd name="connsiteX51" fmla="*/ 1385973 w 1385973"/>
                <a:gd name="connsiteY51" fmla="*/ 5074050 h 7242452"/>
                <a:gd name="connsiteX52" fmla="*/ 1384306 w 1385973"/>
                <a:gd name="connsiteY52" fmla="*/ 5074050 h 7242452"/>
                <a:gd name="connsiteX53" fmla="*/ 1384305 w 1385973"/>
                <a:gd name="connsiteY53" fmla="*/ 6903510 h 7242452"/>
                <a:gd name="connsiteX54" fmla="*/ 1385972 w 1385973"/>
                <a:gd name="connsiteY54" fmla="*/ 6912075 h 7242452"/>
                <a:gd name="connsiteX55" fmla="*/ 1384305 w 1385973"/>
                <a:gd name="connsiteY55" fmla="*/ 6920642 h 7242452"/>
                <a:gd name="connsiteX56" fmla="*/ 1384305 w 1385973"/>
                <a:gd name="connsiteY56" fmla="*/ 7037209 h 7242452"/>
                <a:gd name="connsiteX57" fmla="*/ 1385972 w 1385973"/>
                <a:gd name="connsiteY57" fmla="*/ 7045775 h 7242452"/>
                <a:gd name="connsiteX58" fmla="*/ 1371681 w 1385973"/>
                <a:gd name="connsiteY58" fmla="*/ 7119220 h 7242452"/>
                <a:gd name="connsiteX59" fmla="*/ 1357037 w 1385973"/>
                <a:gd name="connsiteY59" fmla="*/ 7141272 h 7242452"/>
                <a:gd name="connsiteX60" fmla="*/ 1339737 w 1385973"/>
                <a:gd name="connsiteY60" fmla="*/ 7171427 h 7242452"/>
                <a:gd name="connsiteX61" fmla="*/ 1333329 w 1385973"/>
                <a:gd name="connsiteY61" fmla="*/ 7176974 h 7242452"/>
                <a:gd name="connsiteX62" fmla="*/ 1328807 w 1385973"/>
                <a:gd name="connsiteY62" fmla="*/ 7183784 h 7242452"/>
                <a:gd name="connsiteX63" fmla="*/ 1328808 w 1385973"/>
                <a:gd name="connsiteY63" fmla="*/ 7183784 h 7242452"/>
                <a:gd name="connsiteX64" fmla="*/ 1314458 w 1385973"/>
                <a:gd name="connsiteY64" fmla="*/ 7193313 h 7242452"/>
                <a:gd name="connsiteX65" fmla="*/ 1290337 w 1385973"/>
                <a:gd name="connsiteY65" fmla="*/ 7214196 h 7242452"/>
                <a:gd name="connsiteX66" fmla="*/ 1272413 w 1385973"/>
                <a:gd name="connsiteY66" fmla="*/ 7221233 h 7242452"/>
                <a:gd name="connsiteX67" fmla="*/ 1264245 w 1385973"/>
                <a:gd name="connsiteY67" fmla="*/ 7226657 h 7242452"/>
                <a:gd name="connsiteX68" fmla="*/ 1253047 w 1385973"/>
                <a:gd name="connsiteY68" fmla="*/ 7228836 h 7242452"/>
                <a:gd name="connsiteX69" fmla="*/ 1228467 w 1385973"/>
                <a:gd name="connsiteY69" fmla="*/ 7238486 h 72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3" h="7242452">
                  <a:moveTo>
                    <a:pt x="1189134" y="7242452"/>
                  </a:moveTo>
                  <a:lnTo>
                    <a:pt x="1149800" y="7238486"/>
                  </a:lnTo>
                  <a:lnTo>
                    <a:pt x="1121945" y="7227550"/>
                  </a:lnTo>
                  <a:lnTo>
                    <a:pt x="1117357" y="7226657"/>
                  </a:lnTo>
                  <a:lnTo>
                    <a:pt x="1114011" y="7224435"/>
                  </a:lnTo>
                  <a:lnTo>
                    <a:pt x="1087931" y="7214196"/>
                  </a:lnTo>
                  <a:lnTo>
                    <a:pt x="1052835" y="7183810"/>
                  </a:lnTo>
                  <a:lnTo>
                    <a:pt x="1052794" y="7183784"/>
                  </a:lnTo>
                  <a:lnTo>
                    <a:pt x="1052734" y="7183723"/>
                  </a:lnTo>
                  <a:lnTo>
                    <a:pt x="1038530" y="7171427"/>
                  </a:lnTo>
                  <a:lnTo>
                    <a:pt x="1035965" y="7166954"/>
                  </a:lnTo>
                  <a:lnTo>
                    <a:pt x="0" y="6130977"/>
                  </a:lnTo>
                  <a:lnTo>
                    <a:pt x="0" y="5997277"/>
                  </a:lnTo>
                  <a:lnTo>
                    <a:pt x="0" y="3688080"/>
                  </a:lnTo>
                  <a:lnTo>
                    <a:pt x="0" y="3554380"/>
                  </a:lnTo>
                  <a:lnTo>
                    <a:pt x="1" y="3554380"/>
                  </a:lnTo>
                  <a:lnTo>
                    <a:pt x="1" y="3554373"/>
                  </a:lnTo>
                  <a:lnTo>
                    <a:pt x="1" y="1245176"/>
                  </a:lnTo>
                  <a:lnTo>
                    <a:pt x="1" y="1111476"/>
                  </a:lnTo>
                  <a:lnTo>
                    <a:pt x="1035966" y="75498"/>
                  </a:lnTo>
                  <a:lnTo>
                    <a:pt x="1038531" y="71026"/>
                  </a:lnTo>
                  <a:lnTo>
                    <a:pt x="1052735" y="58730"/>
                  </a:lnTo>
                  <a:lnTo>
                    <a:pt x="1052795" y="58668"/>
                  </a:lnTo>
                  <a:lnTo>
                    <a:pt x="1052836" y="58642"/>
                  </a:lnTo>
                  <a:lnTo>
                    <a:pt x="1087932" y="28256"/>
                  </a:lnTo>
                  <a:lnTo>
                    <a:pt x="1114012" y="18018"/>
                  </a:lnTo>
                  <a:lnTo>
                    <a:pt x="1117358" y="15796"/>
                  </a:lnTo>
                  <a:lnTo>
                    <a:pt x="1121946" y="14902"/>
                  </a:lnTo>
                  <a:lnTo>
                    <a:pt x="1149801" y="3966"/>
                  </a:lnTo>
                  <a:lnTo>
                    <a:pt x="1189135" y="0"/>
                  </a:lnTo>
                  <a:lnTo>
                    <a:pt x="1228468" y="3966"/>
                  </a:lnTo>
                  <a:lnTo>
                    <a:pt x="1253048" y="13616"/>
                  </a:lnTo>
                  <a:lnTo>
                    <a:pt x="1264246" y="15796"/>
                  </a:lnTo>
                  <a:lnTo>
                    <a:pt x="1272414" y="21220"/>
                  </a:lnTo>
                  <a:lnTo>
                    <a:pt x="1290338" y="28256"/>
                  </a:lnTo>
                  <a:lnTo>
                    <a:pt x="1314459" y="49140"/>
                  </a:lnTo>
                  <a:lnTo>
                    <a:pt x="1328809" y="58668"/>
                  </a:lnTo>
                  <a:lnTo>
                    <a:pt x="1328808" y="58668"/>
                  </a:lnTo>
                  <a:lnTo>
                    <a:pt x="1333330" y="65478"/>
                  </a:lnTo>
                  <a:lnTo>
                    <a:pt x="1339738" y="71026"/>
                  </a:lnTo>
                  <a:lnTo>
                    <a:pt x="1357038" y="101180"/>
                  </a:lnTo>
                  <a:lnTo>
                    <a:pt x="1371682" y="123232"/>
                  </a:lnTo>
                  <a:cubicBezTo>
                    <a:pt x="1381210" y="146728"/>
                    <a:pt x="1385972" y="171702"/>
                    <a:pt x="1385973" y="196678"/>
                  </a:cubicBezTo>
                  <a:lnTo>
                    <a:pt x="1384306" y="205244"/>
                  </a:lnTo>
                  <a:lnTo>
                    <a:pt x="1384306" y="321811"/>
                  </a:lnTo>
                  <a:lnTo>
                    <a:pt x="1385973" y="330378"/>
                  </a:lnTo>
                  <a:lnTo>
                    <a:pt x="1384306" y="338944"/>
                  </a:lnTo>
                  <a:lnTo>
                    <a:pt x="1384307" y="2491960"/>
                  </a:lnTo>
                  <a:lnTo>
                    <a:pt x="1385973" y="2491960"/>
                  </a:lnTo>
                  <a:lnTo>
                    <a:pt x="1385973" y="2625660"/>
                  </a:lnTo>
                  <a:lnTo>
                    <a:pt x="1385973" y="4940350"/>
                  </a:lnTo>
                  <a:lnTo>
                    <a:pt x="1385973" y="5074050"/>
                  </a:lnTo>
                  <a:lnTo>
                    <a:pt x="1384306" y="5074050"/>
                  </a:lnTo>
                  <a:lnTo>
                    <a:pt x="1384305" y="6903510"/>
                  </a:lnTo>
                  <a:lnTo>
                    <a:pt x="1385972" y="6912075"/>
                  </a:lnTo>
                  <a:lnTo>
                    <a:pt x="1384305" y="6920642"/>
                  </a:lnTo>
                  <a:lnTo>
                    <a:pt x="1384305" y="7037209"/>
                  </a:lnTo>
                  <a:lnTo>
                    <a:pt x="1385972" y="7045775"/>
                  </a:lnTo>
                  <a:cubicBezTo>
                    <a:pt x="1385971" y="7070750"/>
                    <a:pt x="1381209" y="7095725"/>
                    <a:pt x="1371681" y="7119220"/>
                  </a:cubicBezTo>
                  <a:lnTo>
                    <a:pt x="1357037" y="7141272"/>
                  </a:lnTo>
                  <a:lnTo>
                    <a:pt x="1339737" y="7171427"/>
                  </a:lnTo>
                  <a:lnTo>
                    <a:pt x="1333329" y="7176974"/>
                  </a:lnTo>
                  <a:lnTo>
                    <a:pt x="1328807" y="7183784"/>
                  </a:lnTo>
                  <a:lnTo>
                    <a:pt x="1328808" y="7183784"/>
                  </a:lnTo>
                  <a:lnTo>
                    <a:pt x="1314458" y="7193313"/>
                  </a:lnTo>
                  <a:lnTo>
                    <a:pt x="1290337" y="7214196"/>
                  </a:lnTo>
                  <a:lnTo>
                    <a:pt x="1272413" y="7221233"/>
                  </a:lnTo>
                  <a:lnTo>
                    <a:pt x="1264245" y="7226657"/>
                  </a:lnTo>
                  <a:lnTo>
                    <a:pt x="1253047" y="7228836"/>
                  </a:lnTo>
                  <a:lnTo>
                    <a:pt x="1228467" y="7238486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6200000" flipV="1">
              <a:off x="5666937" y="2057226"/>
              <a:ext cx="857606" cy="4501199"/>
            </a:xfrm>
            <a:custGeom>
              <a:avLst/>
              <a:gdLst>
                <a:gd name="connsiteX0" fmla="*/ 1385973 w 1385973"/>
                <a:gd name="connsiteY0" fmla="*/ 5105957 h 7274359"/>
                <a:gd name="connsiteX1" fmla="*/ 1385973 w 1385973"/>
                <a:gd name="connsiteY1" fmla="*/ 4940351 h 7274359"/>
                <a:gd name="connsiteX2" fmla="*/ 1385973 w 1385973"/>
                <a:gd name="connsiteY2" fmla="*/ 2657567 h 7274359"/>
                <a:gd name="connsiteX3" fmla="*/ 1385973 w 1385973"/>
                <a:gd name="connsiteY3" fmla="*/ 2491961 h 7274359"/>
                <a:gd name="connsiteX4" fmla="*/ 1384307 w 1385973"/>
                <a:gd name="connsiteY4" fmla="*/ 2491961 h 7274359"/>
                <a:gd name="connsiteX5" fmla="*/ 1384306 w 1385973"/>
                <a:gd name="connsiteY5" fmla="*/ 370851 h 7274359"/>
                <a:gd name="connsiteX6" fmla="*/ 1385973 w 1385973"/>
                <a:gd name="connsiteY6" fmla="*/ 362285 h 7274359"/>
                <a:gd name="connsiteX7" fmla="*/ 1384306 w 1385973"/>
                <a:gd name="connsiteY7" fmla="*/ 353718 h 7274359"/>
                <a:gd name="connsiteX8" fmla="*/ 1384306 w 1385973"/>
                <a:gd name="connsiteY8" fmla="*/ 205245 h 7274359"/>
                <a:gd name="connsiteX9" fmla="*/ 1385973 w 1385973"/>
                <a:gd name="connsiteY9" fmla="*/ 196679 h 7274359"/>
                <a:gd name="connsiteX10" fmla="*/ 1371682 w 1385973"/>
                <a:gd name="connsiteY10" fmla="*/ 123233 h 7274359"/>
                <a:gd name="connsiteX11" fmla="*/ 1357038 w 1385973"/>
                <a:gd name="connsiteY11" fmla="*/ 101181 h 7274359"/>
                <a:gd name="connsiteX12" fmla="*/ 1339738 w 1385973"/>
                <a:gd name="connsiteY12" fmla="*/ 71027 h 7274359"/>
                <a:gd name="connsiteX13" fmla="*/ 1333330 w 1385973"/>
                <a:gd name="connsiteY13" fmla="*/ 65479 h 7274359"/>
                <a:gd name="connsiteX14" fmla="*/ 1328808 w 1385973"/>
                <a:gd name="connsiteY14" fmla="*/ 58669 h 7274359"/>
                <a:gd name="connsiteX15" fmla="*/ 1328809 w 1385973"/>
                <a:gd name="connsiteY15" fmla="*/ 58669 h 7274359"/>
                <a:gd name="connsiteX16" fmla="*/ 1314459 w 1385973"/>
                <a:gd name="connsiteY16" fmla="*/ 49141 h 7274359"/>
                <a:gd name="connsiteX17" fmla="*/ 1290338 w 1385973"/>
                <a:gd name="connsiteY17" fmla="*/ 28257 h 7274359"/>
                <a:gd name="connsiteX18" fmla="*/ 1272414 w 1385973"/>
                <a:gd name="connsiteY18" fmla="*/ 21221 h 7274359"/>
                <a:gd name="connsiteX19" fmla="*/ 1264246 w 1385973"/>
                <a:gd name="connsiteY19" fmla="*/ 15797 h 7274359"/>
                <a:gd name="connsiteX20" fmla="*/ 1253048 w 1385973"/>
                <a:gd name="connsiteY20" fmla="*/ 13617 h 7274359"/>
                <a:gd name="connsiteX21" fmla="*/ 1228468 w 1385973"/>
                <a:gd name="connsiteY21" fmla="*/ 3967 h 7274359"/>
                <a:gd name="connsiteX22" fmla="*/ 1189135 w 1385973"/>
                <a:gd name="connsiteY22" fmla="*/ 0 h 7274359"/>
                <a:gd name="connsiteX23" fmla="*/ 1149801 w 1385973"/>
                <a:gd name="connsiteY23" fmla="*/ 3967 h 7274359"/>
                <a:gd name="connsiteX24" fmla="*/ 1121946 w 1385973"/>
                <a:gd name="connsiteY24" fmla="*/ 14903 h 7274359"/>
                <a:gd name="connsiteX25" fmla="*/ 1117358 w 1385973"/>
                <a:gd name="connsiteY25" fmla="*/ 15797 h 7274359"/>
                <a:gd name="connsiteX26" fmla="*/ 1114012 w 1385973"/>
                <a:gd name="connsiteY26" fmla="*/ 18019 h 7274359"/>
                <a:gd name="connsiteX27" fmla="*/ 1087932 w 1385973"/>
                <a:gd name="connsiteY27" fmla="*/ 28257 h 7274359"/>
                <a:gd name="connsiteX28" fmla="*/ 1052836 w 1385973"/>
                <a:gd name="connsiteY28" fmla="*/ 58643 h 7274359"/>
                <a:gd name="connsiteX29" fmla="*/ 1052795 w 1385973"/>
                <a:gd name="connsiteY29" fmla="*/ 58669 h 7274359"/>
                <a:gd name="connsiteX30" fmla="*/ 1052735 w 1385973"/>
                <a:gd name="connsiteY30" fmla="*/ 58731 h 7274359"/>
                <a:gd name="connsiteX31" fmla="*/ 1038531 w 1385973"/>
                <a:gd name="connsiteY31" fmla="*/ 71027 h 7274359"/>
                <a:gd name="connsiteX32" fmla="*/ 1035966 w 1385973"/>
                <a:gd name="connsiteY32" fmla="*/ 75499 h 7274359"/>
                <a:gd name="connsiteX33" fmla="*/ 1 w 1385973"/>
                <a:gd name="connsiteY33" fmla="*/ 1111477 h 7274359"/>
                <a:gd name="connsiteX34" fmla="*/ 1 w 1385973"/>
                <a:gd name="connsiteY34" fmla="*/ 1277083 h 7274359"/>
                <a:gd name="connsiteX35" fmla="*/ 1 w 1385973"/>
                <a:gd name="connsiteY35" fmla="*/ 3554374 h 7274359"/>
                <a:gd name="connsiteX36" fmla="*/ 1 w 1385973"/>
                <a:gd name="connsiteY36" fmla="*/ 3554381 h 7274359"/>
                <a:gd name="connsiteX37" fmla="*/ 0 w 1385973"/>
                <a:gd name="connsiteY37" fmla="*/ 3554381 h 7274359"/>
                <a:gd name="connsiteX38" fmla="*/ 0 w 1385973"/>
                <a:gd name="connsiteY38" fmla="*/ 3719987 h 7274359"/>
                <a:gd name="connsiteX39" fmla="*/ 0 w 1385973"/>
                <a:gd name="connsiteY39" fmla="*/ 5997278 h 7274359"/>
                <a:gd name="connsiteX40" fmla="*/ 0 w 1385973"/>
                <a:gd name="connsiteY40" fmla="*/ 6162884 h 7274359"/>
                <a:gd name="connsiteX41" fmla="*/ 1035965 w 1385973"/>
                <a:gd name="connsiteY41" fmla="*/ 7198861 h 7274359"/>
                <a:gd name="connsiteX42" fmla="*/ 1038530 w 1385973"/>
                <a:gd name="connsiteY42" fmla="*/ 7203334 h 7274359"/>
                <a:gd name="connsiteX43" fmla="*/ 1052734 w 1385973"/>
                <a:gd name="connsiteY43" fmla="*/ 7215630 h 7274359"/>
                <a:gd name="connsiteX44" fmla="*/ 1052794 w 1385973"/>
                <a:gd name="connsiteY44" fmla="*/ 7215691 h 7274359"/>
                <a:gd name="connsiteX45" fmla="*/ 1052835 w 1385973"/>
                <a:gd name="connsiteY45" fmla="*/ 7215717 h 7274359"/>
                <a:gd name="connsiteX46" fmla="*/ 1087931 w 1385973"/>
                <a:gd name="connsiteY46" fmla="*/ 7246103 h 7274359"/>
                <a:gd name="connsiteX47" fmla="*/ 1114011 w 1385973"/>
                <a:gd name="connsiteY47" fmla="*/ 7256342 h 7274359"/>
                <a:gd name="connsiteX48" fmla="*/ 1117357 w 1385973"/>
                <a:gd name="connsiteY48" fmla="*/ 7258564 h 7274359"/>
                <a:gd name="connsiteX49" fmla="*/ 1121945 w 1385973"/>
                <a:gd name="connsiteY49" fmla="*/ 7259457 h 7274359"/>
                <a:gd name="connsiteX50" fmla="*/ 1149800 w 1385973"/>
                <a:gd name="connsiteY50" fmla="*/ 7270393 h 7274359"/>
                <a:gd name="connsiteX51" fmla="*/ 1189134 w 1385973"/>
                <a:gd name="connsiteY51" fmla="*/ 7274359 h 7274359"/>
                <a:gd name="connsiteX52" fmla="*/ 1228467 w 1385973"/>
                <a:gd name="connsiteY52" fmla="*/ 7270393 h 7274359"/>
                <a:gd name="connsiteX53" fmla="*/ 1253047 w 1385973"/>
                <a:gd name="connsiteY53" fmla="*/ 7260743 h 7274359"/>
                <a:gd name="connsiteX54" fmla="*/ 1264245 w 1385973"/>
                <a:gd name="connsiteY54" fmla="*/ 7258564 h 7274359"/>
                <a:gd name="connsiteX55" fmla="*/ 1272413 w 1385973"/>
                <a:gd name="connsiteY55" fmla="*/ 7253140 h 7274359"/>
                <a:gd name="connsiteX56" fmla="*/ 1290337 w 1385973"/>
                <a:gd name="connsiteY56" fmla="*/ 7246103 h 7274359"/>
                <a:gd name="connsiteX57" fmla="*/ 1314458 w 1385973"/>
                <a:gd name="connsiteY57" fmla="*/ 7225220 h 7274359"/>
                <a:gd name="connsiteX58" fmla="*/ 1328808 w 1385973"/>
                <a:gd name="connsiteY58" fmla="*/ 7215691 h 7274359"/>
                <a:gd name="connsiteX59" fmla="*/ 1328807 w 1385973"/>
                <a:gd name="connsiteY59" fmla="*/ 7215691 h 7274359"/>
                <a:gd name="connsiteX60" fmla="*/ 1333329 w 1385973"/>
                <a:gd name="connsiteY60" fmla="*/ 7208881 h 7274359"/>
                <a:gd name="connsiteX61" fmla="*/ 1339737 w 1385973"/>
                <a:gd name="connsiteY61" fmla="*/ 7203334 h 7274359"/>
                <a:gd name="connsiteX62" fmla="*/ 1357037 w 1385973"/>
                <a:gd name="connsiteY62" fmla="*/ 7173179 h 7274359"/>
                <a:gd name="connsiteX63" fmla="*/ 1371681 w 1385973"/>
                <a:gd name="connsiteY63" fmla="*/ 7151127 h 7274359"/>
                <a:gd name="connsiteX64" fmla="*/ 1385972 w 1385973"/>
                <a:gd name="connsiteY64" fmla="*/ 7077682 h 7274359"/>
                <a:gd name="connsiteX65" fmla="*/ 1384305 w 1385973"/>
                <a:gd name="connsiteY65" fmla="*/ 7069116 h 7274359"/>
                <a:gd name="connsiteX66" fmla="*/ 1384305 w 1385973"/>
                <a:gd name="connsiteY66" fmla="*/ 6920643 h 7274359"/>
                <a:gd name="connsiteX67" fmla="*/ 1385972 w 1385973"/>
                <a:gd name="connsiteY67" fmla="*/ 6912076 h 7274359"/>
                <a:gd name="connsiteX68" fmla="*/ 1384305 w 1385973"/>
                <a:gd name="connsiteY68" fmla="*/ 6903510 h 7274359"/>
                <a:gd name="connsiteX69" fmla="*/ 1384306 w 1385973"/>
                <a:gd name="connsiteY69" fmla="*/ 5105957 h 727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973" h="7274359">
                  <a:moveTo>
                    <a:pt x="1385973" y="5105957"/>
                  </a:moveTo>
                  <a:lnTo>
                    <a:pt x="1385973" y="4940351"/>
                  </a:lnTo>
                  <a:lnTo>
                    <a:pt x="1385973" y="2657567"/>
                  </a:lnTo>
                  <a:lnTo>
                    <a:pt x="1385973" y="2491961"/>
                  </a:lnTo>
                  <a:lnTo>
                    <a:pt x="1384307" y="2491961"/>
                  </a:lnTo>
                  <a:lnTo>
                    <a:pt x="1384306" y="370851"/>
                  </a:lnTo>
                  <a:lnTo>
                    <a:pt x="1385973" y="362285"/>
                  </a:lnTo>
                  <a:lnTo>
                    <a:pt x="1384306" y="353718"/>
                  </a:lnTo>
                  <a:lnTo>
                    <a:pt x="1384306" y="205245"/>
                  </a:lnTo>
                  <a:lnTo>
                    <a:pt x="1385973" y="196679"/>
                  </a:lnTo>
                  <a:cubicBezTo>
                    <a:pt x="1385972" y="171703"/>
                    <a:pt x="1381210" y="146729"/>
                    <a:pt x="1371682" y="123233"/>
                  </a:cubicBezTo>
                  <a:lnTo>
                    <a:pt x="1357038" y="101181"/>
                  </a:lnTo>
                  <a:lnTo>
                    <a:pt x="1339738" y="71027"/>
                  </a:lnTo>
                  <a:lnTo>
                    <a:pt x="1333330" y="65479"/>
                  </a:lnTo>
                  <a:lnTo>
                    <a:pt x="1328808" y="58669"/>
                  </a:lnTo>
                  <a:lnTo>
                    <a:pt x="1328809" y="58669"/>
                  </a:lnTo>
                  <a:lnTo>
                    <a:pt x="1314459" y="49141"/>
                  </a:lnTo>
                  <a:lnTo>
                    <a:pt x="1290338" y="28257"/>
                  </a:lnTo>
                  <a:lnTo>
                    <a:pt x="1272414" y="21221"/>
                  </a:lnTo>
                  <a:lnTo>
                    <a:pt x="1264246" y="15797"/>
                  </a:lnTo>
                  <a:lnTo>
                    <a:pt x="1253048" y="13617"/>
                  </a:lnTo>
                  <a:lnTo>
                    <a:pt x="1228468" y="3967"/>
                  </a:lnTo>
                  <a:lnTo>
                    <a:pt x="1189135" y="0"/>
                  </a:lnTo>
                  <a:lnTo>
                    <a:pt x="1149801" y="3967"/>
                  </a:lnTo>
                  <a:lnTo>
                    <a:pt x="1121946" y="14903"/>
                  </a:lnTo>
                  <a:lnTo>
                    <a:pt x="1117358" y="15797"/>
                  </a:lnTo>
                  <a:lnTo>
                    <a:pt x="1114012" y="18019"/>
                  </a:lnTo>
                  <a:lnTo>
                    <a:pt x="1087932" y="28257"/>
                  </a:lnTo>
                  <a:lnTo>
                    <a:pt x="1052836" y="58643"/>
                  </a:lnTo>
                  <a:lnTo>
                    <a:pt x="1052795" y="58669"/>
                  </a:lnTo>
                  <a:lnTo>
                    <a:pt x="1052735" y="58731"/>
                  </a:lnTo>
                  <a:lnTo>
                    <a:pt x="1038531" y="71027"/>
                  </a:lnTo>
                  <a:lnTo>
                    <a:pt x="1035966" y="75499"/>
                  </a:lnTo>
                  <a:lnTo>
                    <a:pt x="1" y="1111477"/>
                  </a:lnTo>
                  <a:lnTo>
                    <a:pt x="1" y="1277083"/>
                  </a:lnTo>
                  <a:lnTo>
                    <a:pt x="1" y="3554374"/>
                  </a:lnTo>
                  <a:lnTo>
                    <a:pt x="1" y="3554381"/>
                  </a:lnTo>
                  <a:lnTo>
                    <a:pt x="0" y="3554381"/>
                  </a:lnTo>
                  <a:lnTo>
                    <a:pt x="0" y="3719987"/>
                  </a:lnTo>
                  <a:lnTo>
                    <a:pt x="0" y="5997278"/>
                  </a:lnTo>
                  <a:lnTo>
                    <a:pt x="0" y="6162884"/>
                  </a:lnTo>
                  <a:lnTo>
                    <a:pt x="1035965" y="7198861"/>
                  </a:lnTo>
                  <a:lnTo>
                    <a:pt x="1038530" y="7203334"/>
                  </a:lnTo>
                  <a:lnTo>
                    <a:pt x="1052734" y="7215630"/>
                  </a:lnTo>
                  <a:lnTo>
                    <a:pt x="1052794" y="7215691"/>
                  </a:lnTo>
                  <a:lnTo>
                    <a:pt x="1052835" y="7215717"/>
                  </a:lnTo>
                  <a:lnTo>
                    <a:pt x="1087931" y="7246103"/>
                  </a:lnTo>
                  <a:lnTo>
                    <a:pt x="1114011" y="7256342"/>
                  </a:lnTo>
                  <a:lnTo>
                    <a:pt x="1117357" y="7258564"/>
                  </a:lnTo>
                  <a:lnTo>
                    <a:pt x="1121945" y="7259457"/>
                  </a:lnTo>
                  <a:lnTo>
                    <a:pt x="1149800" y="7270393"/>
                  </a:lnTo>
                  <a:lnTo>
                    <a:pt x="1189134" y="7274359"/>
                  </a:lnTo>
                  <a:lnTo>
                    <a:pt x="1228467" y="7270393"/>
                  </a:lnTo>
                  <a:lnTo>
                    <a:pt x="1253047" y="7260743"/>
                  </a:lnTo>
                  <a:lnTo>
                    <a:pt x="1264245" y="7258564"/>
                  </a:lnTo>
                  <a:lnTo>
                    <a:pt x="1272413" y="7253140"/>
                  </a:lnTo>
                  <a:lnTo>
                    <a:pt x="1290337" y="7246103"/>
                  </a:lnTo>
                  <a:lnTo>
                    <a:pt x="1314458" y="7225220"/>
                  </a:lnTo>
                  <a:lnTo>
                    <a:pt x="1328808" y="7215691"/>
                  </a:lnTo>
                  <a:lnTo>
                    <a:pt x="1328807" y="7215691"/>
                  </a:lnTo>
                  <a:lnTo>
                    <a:pt x="1333329" y="7208881"/>
                  </a:lnTo>
                  <a:lnTo>
                    <a:pt x="1339737" y="7203334"/>
                  </a:lnTo>
                  <a:lnTo>
                    <a:pt x="1357037" y="7173179"/>
                  </a:lnTo>
                  <a:lnTo>
                    <a:pt x="1371681" y="7151127"/>
                  </a:lnTo>
                  <a:cubicBezTo>
                    <a:pt x="1381209" y="7127632"/>
                    <a:pt x="1385971" y="7102657"/>
                    <a:pt x="1385972" y="7077682"/>
                  </a:cubicBezTo>
                  <a:lnTo>
                    <a:pt x="1384305" y="7069116"/>
                  </a:lnTo>
                  <a:lnTo>
                    <a:pt x="1384305" y="6920643"/>
                  </a:lnTo>
                  <a:lnTo>
                    <a:pt x="1385972" y="6912076"/>
                  </a:lnTo>
                  <a:lnTo>
                    <a:pt x="1384305" y="6903510"/>
                  </a:lnTo>
                  <a:lnTo>
                    <a:pt x="1384306" y="5105957"/>
                  </a:lnTo>
                  <a:close/>
                </a:path>
              </a:pathLst>
            </a:custGeom>
            <a:solidFill>
              <a:srgbClr val="D8D8D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10800000" flipH="1" flipV="1">
              <a:off x="5171463" y="3816171"/>
              <a:ext cx="857607" cy="2269220"/>
            </a:xfrm>
            <a:custGeom>
              <a:avLst/>
              <a:gdLst>
                <a:gd name="connsiteX0" fmla="*/ 0 w 980636"/>
                <a:gd name="connsiteY0" fmla="*/ 0 h 2594754"/>
                <a:gd name="connsiteX1" fmla="*/ 980636 w 980636"/>
                <a:gd name="connsiteY1" fmla="*/ 0 h 2594754"/>
                <a:gd name="connsiteX2" fmla="*/ 980636 w 980636"/>
                <a:gd name="connsiteY2" fmla="*/ 503855 h 2594754"/>
                <a:gd name="connsiteX3" fmla="*/ 979457 w 980636"/>
                <a:gd name="connsiteY3" fmla="*/ 503855 h 2594754"/>
                <a:gd name="connsiteX4" fmla="*/ 979457 w 980636"/>
                <a:gd name="connsiteY4" fmla="*/ 2449536 h 2594754"/>
                <a:gd name="connsiteX5" fmla="*/ 980636 w 980636"/>
                <a:gd name="connsiteY5" fmla="*/ 2455597 h 2594754"/>
                <a:gd name="connsiteX6" fmla="*/ 970525 w 980636"/>
                <a:gd name="connsiteY6" fmla="*/ 2507562 h 2594754"/>
                <a:gd name="connsiteX7" fmla="*/ 960163 w 980636"/>
                <a:gd name="connsiteY7" fmla="*/ 2523165 h 2594754"/>
                <a:gd name="connsiteX8" fmla="*/ 947923 w 980636"/>
                <a:gd name="connsiteY8" fmla="*/ 2544501 h 2594754"/>
                <a:gd name="connsiteX9" fmla="*/ 943389 w 980636"/>
                <a:gd name="connsiteY9" fmla="*/ 2548426 h 2594754"/>
                <a:gd name="connsiteX10" fmla="*/ 940190 w 980636"/>
                <a:gd name="connsiteY10" fmla="*/ 2553244 h 2594754"/>
                <a:gd name="connsiteX11" fmla="*/ 940190 w 980636"/>
                <a:gd name="connsiteY11" fmla="*/ 2553244 h 2594754"/>
                <a:gd name="connsiteX12" fmla="*/ 930037 w 980636"/>
                <a:gd name="connsiteY12" fmla="*/ 2559986 h 2594754"/>
                <a:gd name="connsiteX13" fmla="*/ 912970 w 980636"/>
                <a:gd name="connsiteY13" fmla="*/ 2574762 h 2594754"/>
                <a:gd name="connsiteX14" fmla="*/ 900288 w 980636"/>
                <a:gd name="connsiteY14" fmla="*/ 2579741 h 2594754"/>
                <a:gd name="connsiteX15" fmla="*/ 894509 w 980636"/>
                <a:gd name="connsiteY15" fmla="*/ 2583578 h 2594754"/>
                <a:gd name="connsiteX16" fmla="*/ 886586 w 980636"/>
                <a:gd name="connsiteY16" fmla="*/ 2585120 h 2594754"/>
                <a:gd name="connsiteX17" fmla="*/ 869195 w 980636"/>
                <a:gd name="connsiteY17" fmla="*/ 2591948 h 2594754"/>
                <a:gd name="connsiteX18" fmla="*/ 841365 w 980636"/>
                <a:gd name="connsiteY18" fmla="*/ 2594754 h 2594754"/>
                <a:gd name="connsiteX19" fmla="*/ 813534 w 980636"/>
                <a:gd name="connsiteY19" fmla="*/ 2591948 h 2594754"/>
                <a:gd name="connsiteX20" fmla="*/ 793826 w 980636"/>
                <a:gd name="connsiteY20" fmla="*/ 2584210 h 2594754"/>
                <a:gd name="connsiteX21" fmla="*/ 790580 w 980636"/>
                <a:gd name="connsiteY21" fmla="*/ 2583578 h 2594754"/>
                <a:gd name="connsiteX22" fmla="*/ 788212 w 980636"/>
                <a:gd name="connsiteY22" fmla="*/ 2582006 h 2594754"/>
                <a:gd name="connsiteX23" fmla="*/ 769759 w 980636"/>
                <a:gd name="connsiteY23" fmla="*/ 2574762 h 2594754"/>
                <a:gd name="connsiteX24" fmla="*/ 744927 w 980636"/>
                <a:gd name="connsiteY24" fmla="*/ 2553262 h 2594754"/>
                <a:gd name="connsiteX25" fmla="*/ 744898 w 980636"/>
                <a:gd name="connsiteY25" fmla="*/ 2553244 h 2594754"/>
                <a:gd name="connsiteX26" fmla="*/ 744856 w 980636"/>
                <a:gd name="connsiteY26" fmla="*/ 2553201 h 2594754"/>
                <a:gd name="connsiteX27" fmla="*/ 734806 w 980636"/>
                <a:gd name="connsiteY27" fmla="*/ 2544501 h 2594754"/>
                <a:gd name="connsiteX28" fmla="*/ 732991 w 980636"/>
                <a:gd name="connsiteY28" fmla="*/ 2541336 h 2594754"/>
                <a:gd name="connsiteX29" fmla="*/ 1 w 980636"/>
                <a:gd name="connsiteY29" fmla="*/ 1808338 h 2594754"/>
                <a:gd name="connsiteX30" fmla="*/ 1 w 980636"/>
                <a:gd name="connsiteY30" fmla="*/ 503855 h 2594754"/>
                <a:gd name="connsiteX31" fmla="*/ 0 w 980636"/>
                <a:gd name="connsiteY31" fmla="*/ 503855 h 25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0636" h="2594754">
                  <a:moveTo>
                    <a:pt x="0" y="0"/>
                  </a:moveTo>
                  <a:lnTo>
                    <a:pt x="980636" y="0"/>
                  </a:lnTo>
                  <a:lnTo>
                    <a:pt x="980636" y="503855"/>
                  </a:lnTo>
                  <a:lnTo>
                    <a:pt x="979457" y="503855"/>
                  </a:lnTo>
                  <a:lnTo>
                    <a:pt x="979457" y="2449536"/>
                  </a:lnTo>
                  <a:lnTo>
                    <a:pt x="980636" y="2455597"/>
                  </a:lnTo>
                  <a:cubicBezTo>
                    <a:pt x="980636" y="2473268"/>
                    <a:pt x="977266" y="2490938"/>
                    <a:pt x="970525" y="2507562"/>
                  </a:cubicBezTo>
                  <a:lnTo>
                    <a:pt x="960163" y="2523165"/>
                  </a:lnTo>
                  <a:lnTo>
                    <a:pt x="947923" y="2544501"/>
                  </a:lnTo>
                  <a:lnTo>
                    <a:pt x="943389" y="2548426"/>
                  </a:lnTo>
                  <a:lnTo>
                    <a:pt x="940190" y="2553244"/>
                  </a:lnTo>
                  <a:lnTo>
                    <a:pt x="940190" y="2553244"/>
                  </a:lnTo>
                  <a:lnTo>
                    <a:pt x="930037" y="2559986"/>
                  </a:lnTo>
                  <a:lnTo>
                    <a:pt x="912970" y="2574762"/>
                  </a:lnTo>
                  <a:lnTo>
                    <a:pt x="900288" y="2579741"/>
                  </a:lnTo>
                  <a:lnTo>
                    <a:pt x="894509" y="2583578"/>
                  </a:lnTo>
                  <a:lnTo>
                    <a:pt x="886586" y="2585120"/>
                  </a:lnTo>
                  <a:lnTo>
                    <a:pt x="869195" y="2591948"/>
                  </a:lnTo>
                  <a:lnTo>
                    <a:pt x="841365" y="2594754"/>
                  </a:lnTo>
                  <a:lnTo>
                    <a:pt x="813534" y="2591948"/>
                  </a:lnTo>
                  <a:lnTo>
                    <a:pt x="793826" y="2584210"/>
                  </a:lnTo>
                  <a:lnTo>
                    <a:pt x="790580" y="2583578"/>
                  </a:lnTo>
                  <a:lnTo>
                    <a:pt x="788212" y="2582006"/>
                  </a:lnTo>
                  <a:lnTo>
                    <a:pt x="769759" y="2574762"/>
                  </a:lnTo>
                  <a:lnTo>
                    <a:pt x="744927" y="2553262"/>
                  </a:lnTo>
                  <a:lnTo>
                    <a:pt x="744898" y="2553244"/>
                  </a:lnTo>
                  <a:lnTo>
                    <a:pt x="744856" y="2553201"/>
                  </a:lnTo>
                  <a:lnTo>
                    <a:pt x="734806" y="2544501"/>
                  </a:lnTo>
                  <a:lnTo>
                    <a:pt x="732991" y="2541336"/>
                  </a:lnTo>
                  <a:lnTo>
                    <a:pt x="1" y="1808338"/>
                  </a:lnTo>
                  <a:lnTo>
                    <a:pt x="1" y="503855"/>
                  </a:lnTo>
                  <a:lnTo>
                    <a:pt x="0" y="503855"/>
                  </a:lnTo>
                  <a:close/>
                </a:path>
              </a:pathLst>
            </a:custGeom>
            <a:solidFill>
              <a:srgbClr val="C5C5C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5423910" y="3565851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3845142" y="1612636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FEB750"/>
            </a:solidFill>
            <a:ln w="19050">
              <a:noFill/>
            </a:ln>
            <a:effectLst>
              <a:outerShdw blurRad="584200" dist="1524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H="1">
              <a:off x="6246337" y="1612636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E27172"/>
            </a:solidFill>
            <a:ln w="19050">
              <a:noFill/>
            </a:ln>
            <a:effectLst>
              <a:outerShdw blurRad="584200" dist="152400" dir="81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3845142" y="4008940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03ACBE"/>
            </a:solidFill>
            <a:ln w="19050">
              <a:noFill/>
            </a:ln>
            <a:effectLst>
              <a:outerShdw blurRad="584200" dist="152400" dir="18900000" algn="b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H="1" flipV="1">
              <a:off x="6250503" y="4008940"/>
              <a:ext cx="2095261" cy="2075561"/>
            </a:xfrm>
            <a:custGeom>
              <a:avLst/>
              <a:gdLst>
                <a:gd name="connsiteX0" fmla="*/ 1741424 w 3386138"/>
                <a:gd name="connsiteY0" fmla="*/ 0 h 3354302"/>
                <a:gd name="connsiteX1" fmla="*/ 3361593 w 3386138"/>
                <a:gd name="connsiteY1" fmla="*/ 0 h 3354302"/>
                <a:gd name="connsiteX2" fmla="*/ 3386138 w 3386138"/>
                <a:gd name="connsiteY2" fmla="*/ 2474 h 3354302"/>
                <a:gd name="connsiteX3" fmla="*/ 3386138 w 3386138"/>
                <a:gd name="connsiteY3" fmla="*/ 2562 h 3354302"/>
                <a:gd name="connsiteX4" fmla="*/ 3360737 w 3386138"/>
                <a:gd name="connsiteY4" fmla="*/ 1 h 3354302"/>
                <a:gd name="connsiteX5" fmla="*/ 3359961 w 3386138"/>
                <a:gd name="connsiteY5" fmla="*/ 79 h 3354302"/>
                <a:gd name="connsiteX6" fmla="*/ 3359199 w 3386138"/>
                <a:gd name="connsiteY6" fmla="*/ 3 h 3354302"/>
                <a:gd name="connsiteX7" fmla="*/ 3319865 w 3386138"/>
                <a:gd name="connsiteY7" fmla="*/ 3968 h 3354302"/>
                <a:gd name="connsiteX8" fmla="*/ 3291844 w 3386138"/>
                <a:gd name="connsiteY8" fmla="*/ 14970 h 3354302"/>
                <a:gd name="connsiteX9" fmla="*/ 3287383 w 3386138"/>
                <a:gd name="connsiteY9" fmla="*/ 15837 h 3354302"/>
                <a:gd name="connsiteX10" fmla="*/ 3284128 w 3386138"/>
                <a:gd name="connsiteY10" fmla="*/ 17998 h 3354302"/>
                <a:gd name="connsiteX11" fmla="*/ 3257995 w 3386138"/>
                <a:gd name="connsiteY11" fmla="*/ 28258 h 3354302"/>
                <a:gd name="connsiteX12" fmla="*/ 3222828 w 3386138"/>
                <a:gd name="connsiteY12" fmla="*/ 58704 h 3354302"/>
                <a:gd name="connsiteX13" fmla="*/ 3222818 w 3386138"/>
                <a:gd name="connsiteY13" fmla="*/ 58711 h 3354302"/>
                <a:gd name="connsiteX14" fmla="*/ 3222803 w 3386138"/>
                <a:gd name="connsiteY14" fmla="*/ 58726 h 3354302"/>
                <a:gd name="connsiteX15" fmla="*/ 3208594 w 3386138"/>
                <a:gd name="connsiteY15" fmla="*/ 71027 h 3354302"/>
                <a:gd name="connsiteX16" fmla="*/ 3206027 w 3386138"/>
                <a:gd name="connsiteY16" fmla="*/ 75501 h 3354302"/>
                <a:gd name="connsiteX17" fmla="*/ 75498 w 3386138"/>
                <a:gd name="connsiteY17" fmla="*/ 3205994 h 3354302"/>
                <a:gd name="connsiteX18" fmla="*/ 71025 w 3386138"/>
                <a:gd name="connsiteY18" fmla="*/ 3208560 h 3354302"/>
                <a:gd name="connsiteX19" fmla="*/ 58729 w 3386138"/>
                <a:gd name="connsiteY19" fmla="*/ 3222763 h 3354302"/>
                <a:gd name="connsiteX20" fmla="*/ 58668 w 3386138"/>
                <a:gd name="connsiteY20" fmla="*/ 3222823 h 3354302"/>
                <a:gd name="connsiteX21" fmla="*/ 58642 w 3386138"/>
                <a:gd name="connsiteY21" fmla="*/ 3222864 h 3354302"/>
                <a:gd name="connsiteX22" fmla="*/ 28256 w 3386138"/>
                <a:gd name="connsiteY22" fmla="*/ 3257961 h 3354302"/>
                <a:gd name="connsiteX23" fmla="*/ 18016 w 3386138"/>
                <a:gd name="connsiteY23" fmla="*/ 3284040 h 3354302"/>
                <a:gd name="connsiteX24" fmla="*/ 15794 w 3386138"/>
                <a:gd name="connsiteY24" fmla="*/ 3287387 h 3354302"/>
                <a:gd name="connsiteX25" fmla="*/ 14902 w 3386138"/>
                <a:gd name="connsiteY25" fmla="*/ 3291975 h 3354302"/>
                <a:gd name="connsiteX26" fmla="*/ 3966 w 3386138"/>
                <a:gd name="connsiteY26" fmla="*/ 3319829 h 3354302"/>
                <a:gd name="connsiteX27" fmla="*/ 490 w 3386138"/>
                <a:gd name="connsiteY27" fmla="*/ 3354302 h 3354302"/>
                <a:gd name="connsiteX28" fmla="*/ 0 w 3386138"/>
                <a:gd name="connsiteY28" fmla="*/ 3354302 h 3354302"/>
                <a:gd name="connsiteX29" fmla="*/ 0 w 3386138"/>
                <a:gd name="connsiteY29" fmla="*/ 1741424 h 335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6138" h="3354302">
                  <a:moveTo>
                    <a:pt x="1741424" y="0"/>
                  </a:moveTo>
                  <a:lnTo>
                    <a:pt x="3361593" y="0"/>
                  </a:lnTo>
                  <a:lnTo>
                    <a:pt x="3386138" y="2474"/>
                  </a:lnTo>
                  <a:lnTo>
                    <a:pt x="3386138" y="2562"/>
                  </a:lnTo>
                  <a:lnTo>
                    <a:pt x="3360737" y="1"/>
                  </a:lnTo>
                  <a:lnTo>
                    <a:pt x="3359961" y="79"/>
                  </a:lnTo>
                  <a:lnTo>
                    <a:pt x="3359199" y="3"/>
                  </a:lnTo>
                  <a:lnTo>
                    <a:pt x="3319865" y="3968"/>
                  </a:lnTo>
                  <a:lnTo>
                    <a:pt x="3291844" y="14970"/>
                  </a:lnTo>
                  <a:lnTo>
                    <a:pt x="3287383" y="15837"/>
                  </a:lnTo>
                  <a:lnTo>
                    <a:pt x="3284128" y="17998"/>
                  </a:lnTo>
                  <a:lnTo>
                    <a:pt x="3257995" y="28258"/>
                  </a:lnTo>
                  <a:lnTo>
                    <a:pt x="3222828" y="58704"/>
                  </a:lnTo>
                  <a:lnTo>
                    <a:pt x="3222818" y="58711"/>
                  </a:lnTo>
                  <a:lnTo>
                    <a:pt x="3222803" y="58726"/>
                  </a:lnTo>
                  <a:lnTo>
                    <a:pt x="3208594" y="71027"/>
                  </a:lnTo>
                  <a:lnTo>
                    <a:pt x="3206027" y="75501"/>
                  </a:lnTo>
                  <a:lnTo>
                    <a:pt x="75498" y="3205994"/>
                  </a:lnTo>
                  <a:lnTo>
                    <a:pt x="71025" y="3208560"/>
                  </a:lnTo>
                  <a:lnTo>
                    <a:pt x="58729" y="3222763"/>
                  </a:lnTo>
                  <a:lnTo>
                    <a:pt x="58668" y="3222823"/>
                  </a:lnTo>
                  <a:lnTo>
                    <a:pt x="58642" y="3222864"/>
                  </a:lnTo>
                  <a:lnTo>
                    <a:pt x="28256" y="3257961"/>
                  </a:lnTo>
                  <a:lnTo>
                    <a:pt x="18016" y="3284040"/>
                  </a:lnTo>
                  <a:lnTo>
                    <a:pt x="15794" y="3287387"/>
                  </a:lnTo>
                  <a:lnTo>
                    <a:pt x="14902" y="3291975"/>
                  </a:lnTo>
                  <a:lnTo>
                    <a:pt x="3966" y="3319829"/>
                  </a:lnTo>
                  <a:lnTo>
                    <a:pt x="490" y="3354302"/>
                  </a:lnTo>
                  <a:lnTo>
                    <a:pt x="0" y="3354302"/>
                  </a:lnTo>
                  <a:lnTo>
                    <a:pt x="0" y="1741424"/>
                  </a:lnTo>
                  <a:close/>
                </a:path>
              </a:pathLst>
            </a:custGeom>
            <a:solidFill>
              <a:srgbClr val="633E72"/>
            </a:solidFill>
            <a:ln w="19050">
              <a:noFill/>
            </a:ln>
            <a:effectLst>
              <a:outerShdw blurRad="584200" dist="152400" dir="13500000" algn="b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5400000" flipV="1">
              <a:off x="5432239" y="2347445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16200000">
              <a:off x="6386077" y="4482715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 flipV="1">
              <a:off x="6394406" y="3269862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12299" y="3881130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0800000" flipV="1">
              <a:off x="6026867" y="3870707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82661" y="2964029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0800000" flipV="1">
              <a:off x="6988898" y="2953607"/>
              <a:ext cx="356461" cy="858184"/>
            </a:xfrm>
            <a:prstGeom prst="rect">
              <a:avLst/>
            </a:prstGeom>
            <a:gradFill>
              <a:gsLst>
                <a:gs pos="100000">
                  <a:schemeClr val="tx1">
                    <a:alpha val="2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0800000" flipH="1">
              <a:off x="3846336" y="1609452"/>
              <a:ext cx="2204879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10800000">
              <a:off x="6138642" y="1615844"/>
              <a:ext cx="2204879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0800000" flipH="1" flipV="1">
              <a:off x="3850779" y="3875595"/>
              <a:ext cx="2173791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10800000" flipV="1">
              <a:off x="6149192" y="3881987"/>
              <a:ext cx="2194328" cy="2198981"/>
            </a:xfrm>
            <a:custGeom>
              <a:avLst/>
              <a:gdLst>
                <a:gd name="connsiteX0" fmla="*/ 2379148 w 2521182"/>
                <a:gd name="connsiteY0" fmla="*/ 2514438 h 2514438"/>
                <a:gd name="connsiteX1" fmla="*/ 2406978 w 2521182"/>
                <a:gd name="connsiteY1" fmla="*/ 2511632 h 2514438"/>
                <a:gd name="connsiteX2" fmla="*/ 2424370 w 2521182"/>
                <a:gd name="connsiteY2" fmla="*/ 2504804 h 2514438"/>
                <a:gd name="connsiteX3" fmla="*/ 2432293 w 2521182"/>
                <a:gd name="connsiteY3" fmla="*/ 2503263 h 2514438"/>
                <a:gd name="connsiteX4" fmla="*/ 2438072 w 2521182"/>
                <a:gd name="connsiteY4" fmla="*/ 2499425 h 2514438"/>
                <a:gd name="connsiteX5" fmla="*/ 2450754 w 2521182"/>
                <a:gd name="connsiteY5" fmla="*/ 2494446 h 2514438"/>
                <a:gd name="connsiteX6" fmla="*/ 2467821 w 2521182"/>
                <a:gd name="connsiteY6" fmla="*/ 2479670 h 2514438"/>
                <a:gd name="connsiteX7" fmla="*/ 2477974 w 2521182"/>
                <a:gd name="connsiteY7" fmla="*/ 2472928 h 2514438"/>
                <a:gd name="connsiteX8" fmla="*/ 2477973 w 2521182"/>
                <a:gd name="connsiteY8" fmla="*/ 2472928 h 2514438"/>
                <a:gd name="connsiteX9" fmla="*/ 2481173 w 2521182"/>
                <a:gd name="connsiteY9" fmla="*/ 2468110 h 2514438"/>
                <a:gd name="connsiteX10" fmla="*/ 2485706 w 2521182"/>
                <a:gd name="connsiteY10" fmla="*/ 2464185 h 2514438"/>
                <a:gd name="connsiteX11" fmla="*/ 2497947 w 2521182"/>
                <a:gd name="connsiteY11" fmla="*/ 2442849 h 2514438"/>
                <a:gd name="connsiteX12" fmla="*/ 2508308 w 2521182"/>
                <a:gd name="connsiteY12" fmla="*/ 2427246 h 2514438"/>
                <a:gd name="connsiteX13" fmla="*/ 2518420 w 2521182"/>
                <a:gd name="connsiteY13" fmla="*/ 2375281 h 2514438"/>
                <a:gd name="connsiteX14" fmla="*/ 2517240 w 2521182"/>
                <a:gd name="connsiteY14" fmla="*/ 2369220 h 2514438"/>
                <a:gd name="connsiteX15" fmla="*/ 2517240 w 2521182"/>
                <a:gd name="connsiteY15" fmla="*/ 2269594 h 2514438"/>
                <a:gd name="connsiteX16" fmla="*/ 2518420 w 2521182"/>
                <a:gd name="connsiteY16" fmla="*/ 2263529 h 2514438"/>
                <a:gd name="connsiteX17" fmla="*/ 2517241 w 2521182"/>
                <a:gd name="connsiteY17" fmla="*/ 2257468 h 2514438"/>
                <a:gd name="connsiteX18" fmla="*/ 2517242 w 2521182"/>
                <a:gd name="connsiteY18" fmla="*/ 980635 h 2514438"/>
                <a:gd name="connsiteX19" fmla="*/ 2521182 w 2521182"/>
                <a:gd name="connsiteY19" fmla="*/ 980635 h 2514438"/>
                <a:gd name="connsiteX20" fmla="*/ 2521182 w 2521182"/>
                <a:gd name="connsiteY20" fmla="*/ 0 h 2514438"/>
                <a:gd name="connsiteX21" fmla="*/ 1645990 w 2521182"/>
                <a:gd name="connsiteY21" fmla="*/ 0 h 2514438"/>
                <a:gd name="connsiteX22" fmla="*/ 1645990 w 2521182"/>
                <a:gd name="connsiteY22" fmla="*/ 1 h 2514438"/>
                <a:gd name="connsiteX23" fmla="*/ 1534237 w 2521182"/>
                <a:gd name="connsiteY23" fmla="*/ 1 h 2514438"/>
                <a:gd name="connsiteX24" fmla="*/ 1534237 w 2521182"/>
                <a:gd name="connsiteY24" fmla="*/ 1179 h 2514438"/>
                <a:gd name="connsiteX25" fmla="*/ 256970 w 2521182"/>
                <a:gd name="connsiteY25" fmla="*/ 1180 h 2514438"/>
                <a:gd name="connsiteX26" fmla="*/ 250909 w 2521182"/>
                <a:gd name="connsiteY26" fmla="*/ 1 h 2514438"/>
                <a:gd name="connsiteX27" fmla="*/ 244844 w 2521182"/>
                <a:gd name="connsiteY27" fmla="*/ 1181 h 2514438"/>
                <a:gd name="connsiteX28" fmla="*/ 145218 w 2521182"/>
                <a:gd name="connsiteY28" fmla="*/ 1181 h 2514438"/>
                <a:gd name="connsiteX29" fmla="*/ 139157 w 2521182"/>
                <a:gd name="connsiteY29" fmla="*/ 1 h 2514438"/>
                <a:gd name="connsiteX30" fmla="*/ 87192 w 2521182"/>
                <a:gd name="connsiteY30" fmla="*/ 10113 h 2514438"/>
                <a:gd name="connsiteX31" fmla="*/ 71589 w 2521182"/>
                <a:gd name="connsiteY31" fmla="*/ 20474 h 2514438"/>
                <a:gd name="connsiteX32" fmla="*/ 50253 w 2521182"/>
                <a:gd name="connsiteY32" fmla="*/ 32715 h 2514438"/>
                <a:gd name="connsiteX33" fmla="*/ 46328 w 2521182"/>
                <a:gd name="connsiteY33" fmla="*/ 37248 h 2514438"/>
                <a:gd name="connsiteX34" fmla="*/ 41510 w 2521182"/>
                <a:gd name="connsiteY34" fmla="*/ 40448 h 2514438"/>
                <a:gd name="connsiteX35" fmla="*/ 41510 w 2521182"/>
                <a:gd name="connsiteY35" fmla="*/ 40447 h 2514438"/>
                <a:gd name="connsiteX36" fmla="*/ 34768 w 2521182"/>
                <a:gd name="connsiteY36" fmla="*/ 50600 h 2514438"/>
                <a:gd name="connsiteX37" fmla="*/ 19992 w 2521182"/>
                <a:gd name="connsiteY37" fmla="*/ 67667 h 2514438"/>
                <a:gd name="connsiteX38" fmla="*/ 15013 w 2521182"/>
                <a:gd name="connsiteY38" fmla="*/ 80349 h 2514438"/>
                <a:gd name="connsiteX39" fmla="*/ 11175 w 2521182"/>
                <a:gd name="connsiteY39" fmla="*/ 86128 h 2514438"/>
                <a:gd name="connsiteX40" fmla="*/ 9634 w 2521182"/>
                <a:gd name="connsiteY40" fmla="*/ 94051 h 2514438"/>
                <a:gd name="connsiteX41" fmla="*/ 2806 w 2521182"/>
                <a:gd name="connsiteY41" fmla="*/ 111443 h 2514438"/>
                <a:gd name="connsiteX42" fmla="*/ 0 w 2521182"/>
                <a:gd name="connsiteY42" fmla="*/ 139273 h 2514438"/>
                <a:gd name="connsiteX43" fmla="*/ 2806 w 2521182"/>
                <a:gd name="connsiteY43" fmla="*/ 167103 h 2514438"/>
                <a:gd name="connsiteX44" fmla="*/ 10544 w 2521182"/>
                <a:gd name="connsiteY44" fmla="*/ 186812 h 2514438"/>
                <a:gd name="connsiteX45" fmla="*/ 11175 w 2521182"/>
                <a:gd name="connsiteY45" fmla="*/ 190058 h 2514438"/>
                <a:gd name="connsiteX46" fmla="*/ 12748 w 2521182"/>
                <a:gd name="connsiteY46" fmla="*/ 192425 h 2514438"/>
                <a:gd name="connsiteX47" fmla="*/ 19992 w 2521182"/>
                <a:gd name="connsiteY47" fmla="*/ 210878 h 2514438"/>
                <a:gd name="connsiteX48" fmla="*/ 41491 w 2521182"/>
                <a:gd name="connsiteY48" fmla="*/ 235710 h 2514438"/>
                <a:gd name="connsiteX49" fmla="*/ 41510 w 2521182"/>
                <a:gd name="connsiteY49" fmla="*/ 235739 h 2514438"/>
                <a:gd name="connsiteX50" fmla="*/ 41553 w 2521182"/>
                <a:gd name="connsiteY50" fmla="*/ 235781 h 2514438"/>
                <a:gd name="connsiteX51" fmla="*/ 50253 w 2521182"/>
                <a:gd name="connsiteY51" fmla="*/ 245831 h 2514438"/>
                <a:gd name="connsiteX52" fmla="*/ 53418 w 2521182"/>
                <a:gd name="connsiteY52" fmla="*/ 247646 h 2514438"/>
                <a:gd name="connsiteX53" fmla="*/ 786416 w 2521182"/>
                <a:gd name="connsiteY53" fmla="*/ 980636 h 2514438"/>
                <a:gd name="connsiteX54" fmla="*/ 789475 w 2521182"/>
                <a:gd name="connsiteY54" fmla="*/ 980636 h 2514438"/>
                <a:gd name="connsiteX55" fmla="*/ 1578426 w 2521182"/>
                <a:gd name="connsiteY55" fmla="*/ 1769586 h 2514438"/>
                <a:gd name="connsiteX56" fmla="*/ 1578887 w 2521182"/>
                <a:gd name="connsiteY56" fmla="*/ 1769125 h 2514438"/>
                <a:gd name="connsiteX57" fmla="*/ 2270775 w 2521182"/>
                <a:gd name="connsiteY57" fmla="*/ 2461020 h 2514438"/>
                <a:gd name="connsiteX58" fmla="*/ 2272590 w 2521182"/>
                <a:gd name="connsiteY58" fmla="*/ 2464185 h 2514438"/>
                <a:gd name="connsiteX59" fmla="*/ 2282640 w 2521182"/>
                <a:gd name="connsiteY59" fmla="*/ 2472885 h 2514438"/>
                <a:gd name="connsiteX60" fmla="*/ 2282682 w 2521182"/>
                <a:gd name="connsiteY60" fmla="*/ 2472928 h 2514438"/>
                <a:gd name="connsiteX61" fmla="*/ 2282711 w 2521182"/>
                <a:gd name="connsiteY61" fmla="*/ 2472947 h 2514438"/>
                <a:gd name="connsiteX62" fmla="*/ 2307543 w 2521182"/>
                <a:gd name="connsiteY62" fmla="*/ 2494446 h 2514438"/>
                <a:gd name="connsiteX63" fmla="*/ 2325996 w 2521182"/>
                <a:gd name="connsiteY63" fmla="*/ 2501690 h 2514438"/>
                <a:gd name="connsiteX64" fmla="*/ 2328363 w 2521182"/>
                <a:gd name="connsiteY64" fmla="*/ 2503263 h 2514438"/>
                <a:gd name="connsiteX65" fmla="*/ 2331609 w 2521182"/>
                <a:gd name="connsiteY65" fmla="*/ 2503894 h 2514438"/>
                <a:gd name="connsiteX66" fmla="*/ 2351318 w 2521182"/>
                <a:gd name="connsiteY66" fmla="*/ 2511632 h 251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21182" h="2514438">
                  <a:moveTo>
                    <a:pt x="2379148" y="2514438"/>
                  </a:moveTo>
                  <a:lnTo>
                    <a:pt x="2406978" y="2511632"/>
                  </a:lnTo>
                  <a:lnTo>
                    <a:pt x="2424370" y="2504804"/>
                  </a:lnTo>
                  <a:lnTo>
                    <a:pt x="2432293" y="2503263"/>
                  </a:lnTo>
                  <a:lnTo>
                    <a:pt x="2438072" y="2499425"/>
                  </a:lnTo>
                  <a:lnTo>
                    <a:pt x="2450754" y="2494446"/>
                  </a:lnTo>
                  <a:lnTo>
                    <a:pt x="2467821" y="2479670"/>
                  </a:lnTo>
                  <a:lnTo>
                    <a:pt x="2477974" y="2472928"/>
                  </a:lnTo>
                  <a:lnTo>
                    <a:pt x="2477973" y="2472928"/>
                  </a:lnTo>
                  <a:lnTo>
                    <a:pt x="2481173" y="2468110"/>
                  </a:lnTo>
                  <a:lnTo>
                    <a:pt x="2485706" y="2464185"/>
                  </a:lnTo>
                  <a:lnTo>
                    <a:pt x="2497947" y="2442849"/>
                  </a:lnTo>
                  <a:lnTo>
                    <a:pt x="2508308" y="2427246"/>
                  </a:lnTo>
                  <a:cubicBezTo>
                    <a:pt x="2515050" y="2410623"/>
                    <a:pt x="2518419" y="2392952"/>
                    <a:pt x="2518420" y="2375281"/>
                  </a:cubicBezTo>
                  <a:lnTo>
                    <a:pt x="2517240" y="2369220"/>
                  </a:lnTo>
                  <a:lnTo>
                    <a:pt x="2517240" y="2269594"/>
                  </a:lnTo>
                  <a:lnTo>
                    <a:pt x="2518420" y="2263529"/>
                  </a:lnTo>
                  <a:lnTo>
                    <a:pt x="2517241" y="2257468"/>
                  </a:lnTo>
                  <a:lnTo>
                    <a:pt x="2517242" y="980635"/>
                  </a:lnTo>
                  <a:lnTo>
                    <a:pt x="2521182" y="980635"/>
                  </a:lnTo>
                  <a:lnTo>
                    <a:pt x="2521182" y="0"/>
                  </a:lnTo>
                  <a:lnTo>
                    <a:pt x="1645990" y="0"/>
                  </a:lnTo>
                  <a:lnTo>
                    <a:pt x="1645990" y="1"/>
                  </a:lnTo>
                  <a:lnTo>
                    <a:pt x="1534237" y="1"/>
                  </a:lnTo>
                  <a:lnTo>
                    <a:pt x="1534237" y="1179"/>
                  </a:lnTo>
                  <a:lnTo>
                    <a:pt x="256970" y="1180"/>
                  </a:lnTo>
                  <a:lnTo>
                    <a:pt x="250909" y="1"/>
                  </a:lnTo>
                  <a:lnTo>
                    <a:pt x="244844" y="1181"/>
                  </a:lnTo>
                  <a:lnTo>
                    <a:pt x="145218" y="1181"/>
                  </a:lnTo>
                  <a:lnTo>
                    <a:pt x="139157" y="1"/>
                  </a:lnTo>
                  <a:cubicBezTo>
                    <a:pt x="121486" y="2"/>
                    <a:pt x="103815" y="3371"/>
                    <a:pt x="87192" y="10113"/>
                  </a:cubicBezTo>
                  <a:lnTo>
                    <a:pt x="71589" y="20474"/>
                  </a:lnTo>
                  <a:lnTo>
                    <a:pt x="50253" y="32715"/>
                  </a:lnTo>
                  <a:lnTo>
                    <a:pt x="46328" y="37248"/>
                  </a:lnTo>
                  <a:lnTo>
                    <a:pt x="41510" y="40448"/>
                  </a:lnTo>
                  <a:lnTo>
                    <a:pt x="41510" y="40447"/>
                  </a:lnTo>
                  <a:lnTo>
                    <a:pt x="34768" y="50600"/>
                  </a:lnTo>
                  <a:lnTo>
                    <a:pt x="19992" y="67667"/>
                  </a:lnTo>
                  <a:lnTo>
                    <a:pt x="15013" y="80349"/>
                  </a:lnTo>
                  <a:lnTo>
                    <a:pt x="11175" y="86128"/>
                  </a:lnTo>
                  <a:lnTo>
                    <a:pt x="9634" y="94051"/>
                  </a:lnTo>
                  <a:lnTo>
                    <a:pt x="2806" y="111443"/>
                  </a:lnTo>
                  <a:lnTo>
                    <a:pt x="0" y="139273"/>
                  </a:lnTo>
                  <a:lnTo>
                    <a:pt x="2806" y="167103"/>
                  </a:lnTo>
                  <a:lnTo>
                    <a:pt x="10544" y="186812"/>
                  </a:lnTo>
                  <a:lnTo>
                    <a:pt x="11175" y="190058"/>
                  </a:lnTo>
                  <a:lnTo>
                    <a:pt x="12748" y="192425"/>
                  </a:lnTo>
                  <a:lnTo>
                    <a:pt x="19992" y="210878"/>
                  </a:lnTo>
                  <a:lnTo>
                    <a:pt x="41491" y="235710"/>
                  </a:lnTo>
                  <a:lnTo>
                    <a:pt x="41510" y="235739"/>
                  </a:lnTo>
                  <a:lnTo>
                    <a:pt x="41553" y="235781"/>
                  </a:lnTo>
                  <a:lnTo>
                    <a:pt x="50253" y="245831"/>
                  </a:lnTo>
                  <a:lnTo>
                    <a:pt x="53418" y="247646"/>
                  </a:lnTo>
                  <a:lnTo>
                    <a:pt x="786416" y="980636"/>
                  </a:lnTo>
                  <a:lnTo>
                    <a:pt x="789475" y="980636"/>
                  </a:lnTo>
                  <a:lnTo>
                    <a:pt x="1578426" y="1769586"/>
                  </a:lnTo>
                  <a:lnTo>
                    <a:pt x="1578887" y="1769125"/>
                  </a:lnTo>
                  <a:lnTo>
                    <a:pt x="2270775" y="2461020"/>
                  </a:lnTo>
                  <a:lnTo>
                    <a:pt x="2272590" y="2464185"/>
                  </a:lnTo>
                  <a:lnTo>
                    <a:pt x="2282640" y="2472885"/>
                  </a:lnTo>
                  <a:lnTo>
                    <a:pt x="2282682" y="2472928"/>
                  </a:lnTo>
                  <a:lnTo>
                    <a:pt x="2282711" y="2472947"/>
                  </a:lnTo>
                  <a:lnTo>
                    <a:pt x="2307543" y="2494446"/>
                  </a:lnTo>
                  <a:lnTo>
                    <a:pt x="2325996" y="2501690"/>
                  </a:lnTo>
                  <a:lnTo>
                    <a:pt x="2328363" y="2503263"/>
                  </a:lnTo>
                  <a:lnTo>
                    <a:pt x="2331609" y="2503894"/>
                  </a:lnTo>
                  <a:lnTo>
                    <a:pt x="2351318" y="2511632"/>
                  </a:lnTo>
                  <a:close/>
                </a:path>
              </a:pathLst>
            </a:custGeom>
            <a:noFill/>
            <a:ln w="22225">
              <a:gradFill flip="none" rotWithShape="1">
                <a:gsLst>
                  <a:gs pos="67000">
                    <a:schemeClr val="bg1"/>
                  </a:gs>
                  <a:gs pos="22000">
                    <a:schemeClr val="bg1">
                      <a:alpha val="0"/>
                      <a:lumMod val="100000"/>
                    </a:schemeClr>
                  </a:gs>
                </a:gsLst>
                <a:lin ang="81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683630" y="1613617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6000"/>
                  </a:srgbClr>
                </a:gs>
                <a:gs pos="2000">
                  <a:schemeClr val="bg1">
                    <a:lumMod val="95000"/>
                    <a:alpha val="5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H="1">
              <a:off x="6258207" y="1612883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H="1" flipV="1">
              <a:off x="6249877" y="5854815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35000"/>
                  </a:schemeClr>
                </a:gs>
                <a:gs pos="2000">
                  <a:schemeClr val="tx1">
                    <a:alpha val="12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flipV="1">
              <a:off x="4691258" y="5854815"/>
              <a:ext cx="1249496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19000"/>
                  </a:schemeClr>
                </a:gs>
                <a:gs pos="2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5400000" flipV="1">
              <a:off x="3339197" y="2969200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rot="16200000">
              <a:off x="3339197" y="4499117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2000">
                  <a:srgbClr val="F9F9F9">
                    <a:alpha val="50000"/>
                  </a:srgbClr>
                </a:gs>
                <a:gs pos="2000">
                  <a:schemeClr val="bg1">
                    <a:lumMod val="95000"/>
                    <a:alpha val="46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16200000" flipH="1" flipV="1">
              <a:off x="7606218" y="2969200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17000">
                  <a:schemeClr val="tx1">
                    <a:alpha val="19000"/>
                  </a:schemeClr>
                </a:gs>
                <a:gs pos="2000">
                  <a:schemeClr val="tx1">
                    <a:alpha val="15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5400000" flipH="1">
              <a:off x="7606218" y="4499117"/>
              <a:ext cx="1249495" cy="231786"/>
            </a:xfrm>
            <a:custGeom>
              <a:avLst/>
              <a:gdLst>
                <a:gd name="connsiteX0" fmla="*/ 265037 w 1428743"/>
                <a:gd name="connsiteY0" fmla="*/ 0 h 265037"/>
                <a:gd name="connsiteX1" fmla="*/ 1411376 w 1428743"/>
                <a:gd name="connsiteY1" fmla="*/ 0 h 265037"/>
                <a:gd name="connsiteX2" fmla="*/ 1428743 w 1428743"/>
                <a:gd name="connsiteY2" fmla="*/ 1751 h 265037"/>
                <a:gd name="connsiteX3" fmla="*/ 1428743 w 1428743"/>
                <a:gd name="connsiteY3" fmla="*/ 1813 h 265037"/>
                <a:gd name="connsiteX4" fmla="*/ 1410771 w 1428743"/>
                <a:gd name="connsiteY4" fmla="*/ 1 h 265037"/>
                <a:gd name="connsiteX5" fmla="*/ 1410222 w 1428743"/>
                <a:gd name="connsiteY5" fmla="*/ 56 h 265037"/>
                <a:gd name="connsiteX6" fmla="*/ 1409683 w 1428743"/>
                <a:gd name="connsiteY6" fmla="*/ 2 h 265037"/>
                <a:gd name="connsiteX7" fmla="*/ 1381852 w 1428743"/>
                <a:gd name="connsiteY7" fmla="*/ 2808 h 265037"/>
                <a:gd name="connsiteX8" fmla="*/ 1362026 w 1428743"/>
                <a:gd name="connsiteY8" fmla="*/ 10592 h 265037"/>
                <a:gd name="connsiteX9" fmla="*/ 1358870 w 1428743"/>
                <a:gd name="connsiteY9" fmla="*/ 11205 h 265037"/>
                <a:gd name="connsiteX10" fmla="*/ 1356567 w 1428743"/>
                <a:gd name="connsiteY10" fmla="*/ 12734 h 265037"/>
                <a:gd name="connsiteX11" fmla="*/ 1338076 w 1428743"/>
                <a:gd name="connsiteY11" fmla="*/ 19994 h 265037"/>
                <a:gd name="connsiteX12" fmla="*/ 1313194 w 1428743"/>
                <a:gd name="connsiteY12" fmla="*/ 41536 h 265037"/>
                <a:gd name="connsiteX13" fmla="*/ 1313187 w 1428743"/>
                <a:gd name="connsiteY13" fmla="*/ 41541 h 265037"/>
                <a:gd name="connsiteX14" fmla="*/ 1313177 w 1428743"/>
                <a:gd name="connsiteY14" fmla="*/ 41551 h 265037"/>
                <a:gd name="connsiteX15" fmla="*/ 1303123 w 1428743"/>
                <a:gd name="connsiteY15" fmla="*/ 50255 h 265037"/>
                <a:gd name="connsiteX16" fmla="*/ 1301307 w 1428743"/>
                <a:gd name="connsiteY16" fmla="*/ 53420 h 265037"/>
                <a:gd name="connsiteX17" fmla="*/ 1089688 w 1428743"/>
                <a:gd name="connsiteY17" fmla="*/ 265037 h 265037"/>
                <a:gd name="connsiteX18" fmla="*/ 0 w 1428743"/>
                <a:gd name="connsiteY18" fmla="*/ 265037 h 2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743" h="265037">
                  <a:moveTo>
                    <a:pt x="265037" y="0"/>
                  </a:moveTo>
                  <a:lnTo>
                    <a:pt x="1411376" y="0"/>
                  </a:lnTo>
                  <a:lnTo>
                    <a:pt x="1428743" y="1751"/>
                  </a:lnTo>
                  <a:lnTo>
                    <a:pt x="1428743" y="1813"/>
                  </a:lnTo>
                  <a:lnTo>
                    <a:pt x="1410771" y="1"/>
                  </a:lnTo>
                  <a:lnTo>
                    <a:pt x="1410222" y="56"/>
                  </a:lnTo>
                  <a:lnTo>
                    <a:pt x="1409683" y="2"/>
                  </a:lnTo>
                  <a:lnTo>
                    <a:pt x="1381852" y="2808"/>
                  </a:lnTo>
                  <a:lnTo>
                    <a:pt x="1362026" y="10592"/>
                  </a:lnTo>
                  <a:lnTo>
                    <a:pt x="1358870" y="11205"/>
                  </a:lnTo>
                  <a:lnTo>
                    <a:pt x="1356567" y="12734"/>
                  </a:lnTo>
                  <a:lnTo>
                    <a:pt x="1338076" y="19994"/>
                  </a:lnTo>
                  <a:lnTo>
                    <a:pt x="1313194" y="41536"/>
                  </a:lnTo>
                  <a:lnTo>
                    <a:pt x="1313187" y="41541"/>
                  </a:lnTo>
                  <a:lnTo>
                    <a:pt x="1313177" y="41551"/>
                  </a:lnTo>
                  <a:lnTo>
                    <a:pt x="1303123" y="50255"/>
                  </a:lnTo>
                  <a:lnTo>
                    <a:pt x="1301307" y="53420"/>
                  </a:lnTo>
                  <a:lnTo>
                    <a:pt x="1089688" y="265037"/>
                  </a:lnTo>
                  <a:lnTo>
                    <a:pt x="0" y="26503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26000">
                  <a:schemeClr val="tx1">
                    <a:alpha val="19000"/>
                  </a:schemeClr>
                </a:gs>
                <a:gs pos="2000">
                  <a:schemeClr val="tx1">
                    <a:alpha val="10000"/>
                  </a:schemeClr>
                </a:gs>
              </a:gsLst>
              <a:lin ang="5400000" scaled="1"/>
              <a:tileRect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文本框 111"/>
          <p:cNvSpPr txBox="1"/>
          <p:nvPr/>
        </p:nvSpPr>
        <p:spPr>
          <a:xfrm>
            <a:off x="5011350" y="2966640"/>
            <a:ext cx="100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EB750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rgbClr val="FEB750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112"/>
          <p:cNvSpPr txBox="1"/>
          <p:nvPr/>
        </p:nvSpPr>
        <p:spPr>
          <a:xfrm>
            <a:off x="5011350" y="3846482"/>
            <a:ext cx="100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3ACBE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rgbClr val="03ACBE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113"/>
          <p:cNvSpPr txBox="1"/>
          <p:nvPr/>
        </p:nvSpPr>
        <p:spPr>
          <a:xfrm>
            <a:off x="5957915" y="2966640"/>
            <a:ext cx="100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E27172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rgbClr val="E27172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114"/>
          <p:cNvSpPr txBox="1"/>
          <p:nvPr/>
        </p:nvSpPr>
        <p:spPr>
          <a:xfrm>
            <a:off x="5957915" y="3846482"/>
            <a:ext cx="1005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633E72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rgbClr val="633E72"/>
              </a:solidFill>
              <a:latin typeface="Impact" panose="020B0806030902050204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603264" y="1546775"/>
            <a:ext cx="2874033" cy="1846574"/>
            <a:chOff x="8703731" y="1692310"/>
            <a:chExt cx="2288019" cy="1847002"/>
          </a:xfrm>
        </p:grpSpPr>
        <p:sp>
          <p:nvSpPr>
            <p:cNvPr id="72" name="文本框 148"/>
            <p:cNvSpPr txBox="1"/>
            <p:nvPr/>
          </p:nvSpPr>
          <p:spPr>
            <a:xfrm>
              <a:off x="8703731" y="1692310"/>
              <a:ext cx="2288019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E87071"/>
                  </a:solidFill>
                  <a:latin typeface="+mn-ea"/>
                </a:rPr>
                <a:t>呈現書本詳細資訊</a:t>
              </a:r>
              <a:endParaRPr lang="zh-CN" altLang="en-US" sz="2400" b="1" dirty="0">
                <a:solidFill>
                  <a:srgbClr val="E87071"/>
                </a:solidFill>
                <a:latin typeface="+mn-ea"/>
              </a:endParaRPr>
            </a:p>
          </p:txBody>
        </p:sp>
        <p:sp>
          <p:nvSpPr>
            <p:cNvPr id="73" name="文本框 113"/>
            <p:cNvSpPr txBox="1"/>
            <p:nvPr/>
          </p:nvSpPr>
          <p:spPr>
            <a:xfrm>
              <a:off x="8744129" y="2061642"/>
              <a:ext cx="2247621" cy="147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書名、作者、出版商、書籍介紹 等等。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603265" y="4507248"/>
            <a:ext cx="2288316" cy="1376077"/>
            <a:chOff x="8703732" y="4653472"/>
            <a:chExt cx="2288018" cy="1376397"/>
          </a:xfrm>
        </p:grpSpPr>
        <p:sp>
          <p:nvSpPr>
            <p:cNvPr id="75" name="文本框 154"/>
            <p:cNvSpPr txBox="1"/>
            <p:nvPr/>
          </p:nvSpPr>
          <p:spPr>
            <a:xfrm>
              <a:off x="8703732" y="4653472"/>
              <a:ext cx="1567938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683E79"/>
                  </a:solidFill>
                  <a:latin typeface="+mn-ea"/>
                </a:rPr>
                <a:t>留言</a:t>
              </a:r>
            </a:p>
          </p:txBody>
        </p:sp>
        <p:sp>
          <p:nvSpPr>
            <p:cNvPr id="76" name="文本框 113"/>
            <p:cNvSpPr txBox="1"/>
            <p:nvPr/>
          </p:nvSpPr>
          <p:spPr>
            <a:xfrm>
              <a:off x="8744129" y="5013970"/>
              <a:ext cx="2247621" cy="1015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寫下自己對書本的想法、評論。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241253" y="1546776"/>
            <a:ext cx="2304556" cy="1909912"/>
            <a:chOff x="1342678" y="1692310"/>
            <a:chExt cx="2304256" cy="1910353"/>
          </a:xfrm>
        </p:grpSpPr>
        <p:sp>
          <p:nvSpPr>
            <p:cNvPr id="78" name="文本框 145"/>
            <p:cNvSpPr txBox="1"/>
            <p:nvPr/>
          </p:nvSpPr>
          <p:spPr>
            <a:xfrm>
              <a:off x="1725223" y="1692310"/>
              <a:ext cx="1921711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B850"/>
                  </a:solidFill>
                  <a:latin typeface="+mn-ea"/>
                </a:rPr>
                <a:t>具登入功能</a:t>
              </a:r>
            </a:p>
          </p:txBody>
        </p:sp>
        <p:sp>
          <p:nvSpPr>
            <p:cNvPr id="79" name="文本框 113"/>
            <p:cNvSpPr txBox="1"/>
            <p:nvPr/>
          </p:nvSpPr>
          <p:spPr>
            <a:xfrm>
              <a:off x="1342678" y="2124994"/>
              <a:ext cx="2247621" cy="1477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可註冊會員， 並知道自己曾經評論過的書本。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241253" y="4507255"/>
            <a:ext cx="2304556" cy="1901079"/>
            <a:chOff x="1342678" y="4653474"/>
            <a:chExt cx="2304256" cy="1901518"/>
          </a:xfrm>
        </p:grpSpPr>
        <p:sp>
          <p:nvSpPr>
            <p:cNvPr id="81" name="文本框 151"/>
            <p:cNvSpPr txBox="1"/>
            <p:nvPr/>
          </p:nvSpPr>
          <p:spPr>
            <a:xfrm>
              <a:off x="2078996" y="4653474"/>
              <a:ext cx="1567938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5"/>
                  </a:solidFill>
                  <a:latin typeface="+mn-ea"/>
                </a:rPr>
                <a:t>評分</a:t>
              </a:r>
            </a:p>
          </p:txBody>
        </p:sp>
        <p:sp>
          <p:nvSpPr>
            <p:cNvPr id="82" name="文本框 113"/>
            <p:cNvSpPr txBox="1"/>
            <p:nvPr/>
          </p:nvSpPr>
          <p:spPr>
            <a:xfrm>
              <a:off x="1342678" y="5077322"/>
              <a:ext cx="2247621" cy="147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使用者可以對書本進行喜好程度評分。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4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框 63"/>
          <p:cNvSpPr txBox="1"/>
          <p:nvPr/>
        </p:nvSpPr>
        <p:spPr>
          <a:xfrm>
            <a:off x="1161914" y="4780433"/>
            <a:ext cx="180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1ACBE"/>
                </a:solidFill>
                <a:latin typeface="+mn-ea"/>
              </a:rPr>
              <a:t> 效能</a:t>
            </a:r>
          </a:p>
        </p:txBody>
      </p:sp>
      <p:sp>
        <p:nvSpPr>
          <p:cNvPr id="94" name="文本框 77"/>
          <p:cNvSpPr txBox="1"/>
          <p:nvPr/>
        </p:nvSpPr>
        <p:spPr>
          <a:xfrm>
            <a:off x="8917544" y="1497917"/>
            <a:ext cx="180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63A77"/>
                </a:solidFill>
                <a:latin typeface="+mn-ea"/>
              </a:rPr>
              <a:t>安全 </a:t>
            </a:r>
          </a:p>
        </p:txBody>
      </p:sp>
      <p:sp>
        <p:nvSpPr>
          <p:cNvPr id="95" name="文本框 93"/>
          <p:cNvSpPr txBox="1"/>
          <p:nvPr/>
        </p:nvSpPr>
        <p:spPr>
          <a:xfrm>
            <a:off x="8917544" y="4750712"/>
            <a:ext cx="276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E87071"/>
                </a:solidFill>
                <a:latin typeface="+mn-ea"/>
              </a:rPr>
              <a:t> 文化與政策性</a:t>
            </a:r>
            <a:endParaRPr lang="zh-CN" altLang="en-US" sz="2800" b="1" dirty="0">
              <a:solidFill>
                <a:srgbClr val="E87071"/>
              </a:solidFill>
              <a:latin typeface="+mn-ea"/>
            </a:endParaRPr>
          </a:p>
        </p:txBody>
      </p:sp>
      <p:sp>
        <p:nvSpPr>
          <p:cNvPr id="96" name="文本框 94"/>
          <p:cNvSpPr txBox="1"/>
          <p:nvPr/>
        </p:nvSpPr>
        <p:spPr>
          <a:xfrm>
            <a:off x="1193446" y="1497917"/>
            <a:ext cx="180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B850"/>
                </a:solidFill>
                <a:latin typeface="+mn-ea"/>
              </a:rPr>
              <a:t> 操作性 </a:t>
            </a:r>
          </a:p>
        </p:txBody>
      </p:sp>
      <p:sp>
        <p:nvSpPr>
          <p:cNvPr id="97" name="矩形 96"/>
          <p:cNvSpPr/>
          <p:nvPr/>
        </p:nvSpPr>
        <p:spPr>
          <a:xfrm rot="18900000" flipH="1">
            <a:off x="6547378" y="2702268"/>
            <a:ext cx="902453" cy="201426"/>
          </a:xfrm>
          <a:prstGeom prst="rect">
            <a:avLst/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 rot="18900000" flipH="1">
            <a:off x="4696285" y="4480443"/>
            <a:ext cx="902453" cy="201426"/>
          </a:xfrm>
          <a:prstGeom prst="rec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 rot="2700000">
            <a:off x="6426921" y="4498537"/>
            <a:ext cx="902127" cy="201499"/>
          </a:xfrm>
          <a:prstGeom prst="rect">
            <a:avLst/>
          </a:prstGeom>
          <a:solidFill>
            <a:srgbClr val="E76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 rot="2700000">
            <a:off x="4676069" y="2779218"/>
            <a:ext cx="902127" cy="201499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246180" y="761458"/>
            <a:ext cx="3724738" cy="5905053"/>
            <a:chOff x="4231114" y="765498"/>
            <a:chExt cx="3724253" cy="5906420"/>
          </a:xfrm>
        </p:grpSpPr>
        <p:sp>
          <p:nvSpPr>
            <p:cNvPr id="102" name="任意多边形 101"/>
            <p:cNvSpPr/>
            <p:nvPr/>
          </p:nvSpPr>
          <p:spPr>
            <a:xfrm rot="2700000">
              <a:off x="4682811" y="1856583"/>
              <a:ext cx="4363640" cy="2181472"/>
            </a:xfrm>
            <a:custGeom>
              <a:avLst/>
              <a:gdLst>
                <a:gd name="connsiteX0" fmla="*/ 12303 w 5220392"/>
                <a:gd name="connsiteY0" fmla="*/ 2365939 h 2609780"/>
                <a:gd name="connsiteX1" fmla="*/ 12303 w 5220392"/>
                <a:gd name="connsiteY1" fmla="*/ 2609780 h 2609780"/>
                <a:gd name="connsiteX2" fmla="*/ 10 w 5220392"/>
                <a:gd name="connsiteY2" fmla="*/ 2609780 h 2609780"/>
                <a:gd name="connsiteX3" fmla="*/ 0 w 5220392"/>
                <a:gd name="connsiteY3" fmla="*/ 2609584 h 2609780"/>
                <a:gd name="connsiteX4" fmla="*/ 2622303 w 5220392"/>
                <a:gd name="connsiteY4" fmla="*/ 0 h 2609780"/>
                <a:gd name="connsiteX5" fmla="*/ 2877074 w 5220392"/>
                <a:gd name="connsiteY5" fmla="*/ 12864 h 2609780"/>
                <a:gd name="connsiteX6" fmla="*/ 5220392 w 5220392"/>
                <a:gd name="connsiteY6" fmla="*/ 2609584 h 2609780"/>
                <a:gd name="connsiteX7" fmla="*/ 5220383 w 5220392"/>
                <a:gd name="connsiteY7" fmla="*/ 2609780 h 2609780"/>
                <a:gd name="connsiteX8" fmla="*/ 4988752 w 5220392"/>
                <a:gd name="connsiteY8" fmla="*/ 2609780 h 2609780"/>
                <a:gd name="connsiteX9" fmla="*/ 4988761 w 5220392"/>
                <a:gd name="connsiteY9" fmla="*/ 2609584 h 2609780"/>
                <a:gd name="connsiteX10" fmla="*/ 2853391 w 5220392"/>
                <a:gd name="connsiteY10" fmla="*/ 243299 h 2609780"/>
                <a:gd name="connsiteX11" fmla="*/ 2622303 w 5220392"/>
                <a:gd name="connsiteY11" fmla="*/ 231631 h 260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0392" h="2609780">
                  <a:moveTo>
                    <a:pt x="12303" y="2365939"/>
                  </a:moveTo>
                  <a:lnTo>
                    <a:pt x="12303" y="2609780"/>
                  </a:lnTo>
                  <a:lnTo>
                    <a:pt x="10" y="2609780"/>
                  </a:lnTo>
                  <a:lnTo>
                    <a:pt x="0" y="2609584"/>
                  </a:lnTo>
                  <a:close/>
                  <a:moveTo>
                    <a:pt x="2622303" y="0"/>
                  </a:moveTo>
                  <a:lnTo>
                    <a:pt x="2877074" y="12864"/>
                  </a:lnTo>
                  <a:cubicBezTo>
                    <a:pt x="4193280" y="146533"/>
                    <a:pt x="5220392" y="1258111"/>
                    <a:pt x="5220392" y="2609584"/>
                  </a:cubicBezTo>
                  <a:lnTo>
                    <a:pt x="5220383" y="2609780"/>
                  </a:lnTo>
                  <a:lnTo>
                    <a:pt x="4988752" y="2609780"/>
                  </a:lnTo>
                  <a:lnTo>
                    <a:pt x="4988761" y="2609584"/>
                  </a:lnTo>
                  <a:cubicBezTo>
                    <a:pt x="4988761" y="1378042"/>
                    <a:pt x="4052796" y="365106"/>
                    <a:pt x="2853391" y="243299"/>
                  </a:cubicBezTo>
                  <a:lnTo>
                    <a:pt x="2622303" y="231631"/>
                  </a:lnTo>
                  <a:close/>
                </a:path>
              </a:pathLst>
            </a:custGeom>
            <a:solidFill>
              <a:srgbClr val="E76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 rot="2700000" flipV="1">
              <a:off x="3140031" y="3399362"/>
              <a:ext cx="4363640" cy="2181472"/>
            </a:xfrm>
            <a:custGeom>
              <a:avLst/>
              <a:gdLst>
                <a:gd name="connsiteX0" fmla="*/ 12303 w 5220392"/>
                <a:gd name="connsiteY0" fmla="*/ 2365939 h 2609780"/>
                <a:gd name="connsiteX1" fmla="*/ 12303 w 5220392"/>
                <a:gd name="connsiteY1" fmla="*/ 2609780 h 2609780"/>
                <a:gd name="connsiteX2" fmla="*/ 10 w 5220392"/>
                <a:gd name="connsiteY2" fmla="*/ 2609780 h 2609780"/>
                <a:gd name="connsiteX3" fmla="*/ 0 w 5220392"/>
                <a:gd name="connsiteY3" fmla="*/ 2609584 h 2609780"/>
                <a:gd name="connsiteX4" fmla="*/ 2622303 w 5220392"/>
                <a:gd name="connsiteY4" fmla="*/ 0 h 2609780"/>
                <a:gd name="connsiteX5" fmla="*/ 2877074 w 5220392"/>
                <a:gd name="connsiteY5" fmla="*/ 12864 h 2609780"/>
                <a:gd name="connsiteX6" fmla="*/ 5220392 w 5220392"/>
                <a:gd name="connsiteY6" fmla="*/ 2609584 h 2609780"/>
                <a:gd name="connsiteX7" fmla="*/ 5220383 w 5220392"/>
                <a:gd name="connsiteY7" fmla="*/ 2609780 h 2609780"/>
                <a:gd name="connsiteX8" fmla="*/ 4988752 w 5220392"/>
                <a:gd name="connsiteY8" fmla="*/ 2609780 h 2609780"/>
                <a:gd name="connsiteX9" fmla="*/ 4988761 w 5220392"/>
                <a:gd name="connsiteY9" fmla="*/ 2609584 h 2609780"/>
                <a:gd name="connsiteX10" fmla="*/ 2853391 w 5220392"/>
                <a:gd name="connsiteY10" fmla="*/ 243299 h 2609780"/>
                <a:gd name="connsiteX11" fmla="*/ 2622303 w 5220392"/>
                <a:gd name="connsiteY11" fmla="*/ 231631 h 260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0392" h="2609780">
                  <a:moveTo>
                    <a:pt x="12303" y="2365939"/>
                  </a:moveTo>
                  <a:lnTo>
                    <a:pt x="12303" y="2609780"/>
                  </a:lnTo>
                  <a:lnTo>
                    <a:pt x="10" y="2609780"/>
                  </a:lnTo>
                  <a:lnTo>
                    <a:pt x="0" y="2609584"/>
                  </a:lnTo>
                  <a:close/>
                  <a:moveTo>
                    <a:pt x="2622303" y="0"/>
                  </a:moveTo>
                  <a:lnTo>
                    <a:pt x="2877074" y="12864"/>
                  </a:lnTo>
                  <a:cubicBezTo>
                    <a:pt x="4193280" y="146533"/>
                    <a:pt x="5220392" y="1258111"/>
                    <a:pt x="5220392" y="2609584"/>
                  </a:cubicBezTo>
                  <a:lnTo>
                    <a:pt x="5220383" y="2609780"/>
                  </a:lnTo>
                  <a:lnTo>
                    <a:pt x="4988752" y="2609780"/>
                  </a:lnTo>
                  <a:lnTo>
                    <a:pt x="4988761" y="2609584"/>
                  </a:lnTo>
                  <a:cubicBezTo>
                    <a:pt x="4988761" y="1378042"/>
                    <a:pt x="4052796" y="365106"/>
                    <a:pt x="2853391" y="243299"/>
                  </a:cubicBezTo>
                  <a:lnTo>
                    <a:pt x="2622303" y="231631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 rot="2700000" flipH="1">
              <a:off x="4682810" y="1856582"/>
              <a:ext cx="4363640" cy="2181472"/>
            </a:xfrm>
            <a:custGeom>
              <a:avLst/>
              <a:gdLst>
                <a:gd name="connsiteX0" fmla="*/ 12303 w 5220392"/>
                <a:gd name="connsiteY0" fmla="*/ 2365939 h 2609780"/>
                <a:gd name="connsiteX1" fmla="*/ 12303 w 5220392"/>
                <a:gd name="connsiteY1" fmla="*/ 2609780 h 2609780"/>
                <a:gd name="connsiteX2" fmla="*/ 10 w 5220392"/>
                <a:gd name="connsiteY2" fmla="*/ 2609780 h 2609780"/>
                <a:gd name="connsiteX3" fmla="*/ 0 w 5220392"/>
                <a:gd name="connsiteY3" fmla="*/ 2609584 h 2609780"/>
                <a:gd name="connsiteX4" fmla="*/ 2622303 w 5220392"/>
                <a:gd name="connsiteY4" fmla="*/ 0 h 2609780"/>
                <a:gd name="connsiteX5" fmla="*/ 2877074 w 5220392"/>
                <a:gd name="connsiteY5" fmla="*/ 12864 h 2609780"/>
                <a:gd name="connsiteX6" fmla="*/ 5220392 w 5220392"/>
                <a:gd name="connsiteY6" fmla="*/ 2609584 h 2609780"/>
                <a:gd name="connsiteX7" fmla="*/ 5220383 w 5220392"/>
                <a:gd name="connsiteY7" fmla="*/ 2609780 h 2609780"/>
                <a:gd name="connsiteX8" fmla="*/ 4988752 w 5220392"/>
                <a:gd name="connsiteY8" fmla="*/ 2609780 h 2609780"/>
                <a:gd name="connsiteX9" fmla="*/ 4988761 w 5220392"/>
                <a:gd name="connsiteY9" fmla="*/ 2609584 h 2609780"/>
                <a:gd name="connsiteX10" fmla="*/ 2853391 w 5220392"/>
                <a:gd name="connsiteY10" fmla="*/ 243299 h 2609780"/>
                <a:gd name="connsiteX11" fmla="*/ 2622303 w 5220392"/>
                <a:gd name="connsiteY11" fmla="*/ 231631 h 260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0392" h="2609780">
                  <a:moveTo>
                    <a:pt x="12303" y="2365939"/>
                  </a:moveTo>
                  <a:lnTo>
                    <a:pt x="12303" y="2609780"/>
                  </a:lnTo>
                  <a:lnTo>
                    <a:pt x="10" y="2609780"/>
                  </a:lnTo>
                  <a:lnTo>
                    <a:pt x="0" y="2609584"/>
                  </a:lnTo>
                  <a:close/>
                  <a:moveTo>
                    <a:pt x="2622303" y="0"/>
                  </a:moveTo>
                  <a:lnTo>
                    <a:pt x="2877074" y="12864"/>
                  </a:lnTo>
                  <a:cubicBezTo>
                    <a:pt x="4193280" y="146533"/>
                    <a:pt x="5220392" y="1258111"/>
                    <a:pt x="5220392" y="2609584"/>
                  </a:cubicBezTo>
                  <a:lnTo>
                    <a:pt x="5220383" y="2609780"/>
                  </a:lnTo>
                  <a:lnTo>
                    <a:pt x="4988752" y="2609780"/>
                  </a:lnTo>
                  <a:lnTo>
                    <a:pt x="4988761" y="2609584"/>
                  </a:lnTo>
                  <a:cubicBezTo>
                    <a:pt x="4988761" y="1378042"/>
                    <a:pt x="4052796" y="365106"/>
                    <a:pt x="2853391" y="243299"/>
                  </a:cubicBezTo>
                  <a:lnTo>
                    <a:pt x="2622303" y="231631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任意多边形 104"/>
            <p:cNvSpPr/>
            <p:nvPr/>
          </p:nvSpPr>
          <p:spPr>
            <a:xfrm rot="2700000" flipH="1" flipV="1">
              <a:off x="3140030" y="3399361"/>
              <a:ext cx="4363640" cy="2181472"/>
            </a:xfrm>
            <a:custGeom>
              <a:avLst/>
              <a:gdLst>
                <a:gd name="connsiteX0" fmla="*/ 12303 w 5220392"/>
                <a:gd name="connsiteY0" fmla="*/ 2365939 h 2609780"/>
                <a:gd name="connsiteX1" fmla="*/ 12303 w 5220392"/>
                <a:gd name="connsiteY1" fmla="*/ 2609780 h 2609780"/>
                <a:gd name="connsiteX2" fmla="*/ 10 w 5220392"/>
                <a:gd name="connsiteY2" fmla="*/ 2609780 h 2609780"/>
                <a:gd name="connsiteX3" fmla="*/ 0 w 5220392"/>
                <a:gd name="connsiteY3" fmla="*/ 2609584 h 2609780"/>
                <a:gd name="connsiteX4" fmla="*/ 2622303 w 5220392"/>
                <a:gd name="connsiteY4" fmla="*/ 0 h 2609780"/>
                <a:gd name="connsiteX5" fmla="*/ 2877074 w 5220392"/>
                <a:gd name="connsiteY5" fmla="*/ 12864 h 2609780"/>
                <a:gd name="connsiteX6" fmla="*/ 5220392 w 5220392"/>
                <a:gd name="connsiteY6" fmla="*/ 2609584 h 2609780"/>
                <a:gd name="connsiteX7" fmla="*/ 5220383 w 5220392"/>
                <a:gd name="connsiteY7" fmla="*/ 2609780 h 2609780"/>
                <a:gd name="connsiteX8" fmla="*/ 4988752 w 5220392"/>
                <a:gd name="connsiteY8" fmla="*/ 2609780 h 2609780"/>
                <a:gd name="connsiteX9" fmla="*/ 4988761 w 5220392"/>
                <a:gd name="connsiteY9" fmla="*/ 2609584 h 2609780"/>
                <a:gd name="connsiteX10" fmla="*/ 2853391 w 5220392"/>
                <a:gd name="connsiteY10" fmla="*/ 243299 h 2609780"/>
                <a:gd name="connsiteX11" fmla="*/ 2622303 w 5220392"/>
                <a:gd name="connsiteY11" fmla="*/ 231631 h 260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0392" h="2609780">
                  <a:moveTo>
                    <a:pt x="12303" y="2365939"/>
                  </a:moveTo>
                  <a:lnTo>
                    <a:pt x="12303" y="2609780"/>
                  </a:lnTo>
                  <a:lnTo>
                    <a:pt x="10" y="2609780"/>
                  </a:lnTo>
                  <a:lnTo>
                    <a:pt x="0" y="2609584"/>
                  </a:lnTo>
                  <a:close/>
                  <a:moveTo>
                    <a:pt x="2622303" y="0"/>
                  </a:moveTo>
                  <a:lnTo>
                    <a:pt x="2877074" y="12864"/>
                  </a:lnTo>
                  <a:cubicBezTo>
                    <a:pt x="4193280" y="146533"/>
                    <a:pt x="5220392" y="1258111"/>
                    <a:pt x="5220392" y="2609584"/>
                  </a:cubicBezTo>
                  <a:lnTo>
                    <a:pt x="5220383" y="2609780"/>
                  </a:lnTo>
                  <a:lnTo>
                    <a:pt x="4988752" y="2609780"/>
                  </a:lnTo>
                  <a:lnTo>
                    <a:pt x="4988761" y="2609584"/>
                  </a:lnTo>
                  <a:cubicBezTo>
                    <a:pt x="4988761" y="1378042"/>
                    <a:pt x="4052796" y="365106"/>
                    <a:pt x="2853391" y="243299"/>
                  </a:cubicBezTo>
                  <a:lnTo>
                    <a:pt x="2622303" y="231631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728556" y="1438238"/>
            <a:ext cx="1551798" cy="1458566"/>
            <a:chOff x="3713558" y="1442435"/>
            <a:chExt cx="1551596" cy="1458904"/>
          </a:xfrm>
        </p:grpSpPr>
        <p:sp>
          <p:nvSpPr>
            <p:cNvPr id="107" name="椭圆 106"/>
            <p:cNvSpPr/>
            <p:nvPr/>
          </p:nvSpPr>
          <p:spPr>
            <a:xfrm>
              <a:off x="3713558" y="1442435"/>
              <a:ext cx="1458905" cy="1458904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292100" dist="50800" dir="13500000">
                <a:srgbClr val="2E2E2E">
                  <a:alpha val="2078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2700000">
              <a:off x="4306647" y="1877061"/>
              <a:ext cx="791144" cy="1125871"/>
            </a:xfrm>
            <a:custGeom>
              <a:avLst/>
              <a:gdLst>
                <a:gd name="connsiteX0" fmla="*/ 0 w 1062685"/>
                <a:gd name="connsiteY0" fmla="*/ 0 h 1555200"/>
                <a:gd name="connsiteX1" fmla="*/ 712021 w 1062685"/>
                <a:gd name="connsiteY1" fmla="*/ 0 h 1555200"/>
                <a:gd name="connsiteX2" fmla="*/ 755181 w 1062685"/>
                <a:gd name="connsiteY2" fmla="*/ 39011 h 1555200"/>
                <a:gd name="connsiteX3" fmla="*/ 755181 w 1062685"/>
                <a:gd name="connsiteY3" fmla="*/ 1523774 h 1555200"/>
                <a:gd name="connsiteX4" fmla="*/ 720412 w 1062685"/>
                <a:gd name="connsiteY4" fmla="*/ 1555200 h 1555200"/>
                <a:gd name="connsiteX5" fmla="*/ 0 w 1062685"/>
                <a:gd name="connsiteY5" fmla="*/ 1555200 h 15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685" h="1555200">
                  <a:moveTo>
                    <a:pt x="0" y="0"/>
                  </a:moveTo>
                  <a:lnTo>
                    <a:pt x="712021" y="0"/>
                  </a:lnTo>
                  <a:lnTo>
                    <a:pt x="755181" y="39011"/>
                  </a:lnTo>
                  <a:cubicBezTo>
                    <a:pt x="1165187" y="449017"/>
                    <a:pt x="1165187" y="1113768"/>
                    <a:pt x="755181" y="1523774"/>
                  </a:cubicBezTo>
                  <a:lnTo>
                    <a:pt x="720412" y="1555200"/>
                  </a:lnTo>
                  <a:lnTo>
                    <a:pt x="0" y="155520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 rot="2700000">
              <a:off x="4362762" y="1817902"/>
              <a:ext cx="540019" cy="1080039"/>
            </a:xfrm>
            <a:custGeom>
              <a:avLst/>
              <a:gdLst>
                <a:gd name="connsiteX0" fmla="*/ 0 w 777239"/>
                <a:gd name="connsiteY0" fmla="*/ 0 h 1554478"/>
                <a:gd name="connsiteX1" fmla="*/ 777239 w 777239"/>
                <a:gd name="connsiteY1" fmla="*/ 777239 h 1554478"/>
                <a:gd name="connsiteX2" fmla="*/ 0 w 777239"/>
                <a:gd name="connsiteY2" fmla="*/ 1554478 h 155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239" h="1554478">
                  <a:moveTo>
                    <a:pt x="0" y="0"/>
                  </a:moveTo>
                  <a:cubicBezTo>
                    <a:pt x="429257" y="0"/>
                    <a:pt x="777239" y="347982"/>
                    <a:pt x="777239" y="777239"/>
                  </a:cubicBezTo>
                  <a:cubicBezTo>
                    <a:pt x="777239" y="1206496"/>
                    <a:pt x="429257" y="1554478"/>
                    <a:pt x="0" y="15544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63500" dir="33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902991" y="1631868"/>
              <a:ext cx="1080039" cy="1080038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文本框 24"/>
            <p:cNvSpPr txBox="1"/>
            <p:nvPr/>
          </p:nvSpPr>
          <p:spPr>
            <a:xfrm>
              <a:off x="4084265" y="1819279"/>
              <a:ext cx="685644" cy="641522"/>
            </a:xfrm>
            <a:prstGeom prst="rect">
              <a:avLst/>
            </a:prstGeom>
            <a:noFill/>
            <a:effectLst>
              <a:innerShdw blurRad="152400" dist="50800" dir="13500000">
                <a:srgbClr val="925700">
                  <a:alpha val="54000"/>
                </a:srgb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FB850"/>
                  </a:solidFill>
                  <a:effectLst>
                    <a:innerShdw blurRad="50800" dist="50800" dir="13500000">
                      <a:srgbClr val="925700">
                        <a:alpha val="65000"/>
                      </a:srgbClr>
                    </a:inn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FFB850"/>
                </a:solidFill>
                <a:effectLst>
                  <a:innerShdw blurRad="50800" dist="50800" dir="13500000">
                    <a:srgbClr val="925700">
                      <a:alpha val="65000"/>
                    </a:srgb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12" name="任意多边形 111"/>
            <p:cNvSpPr/>
            <p:nvPr/>
          </p:nvSpPr>
          <p:spPr>
            <a:xfrm rot="18900000">
              <a:off x="4043616" y="1969288"/>
              <a:ext cx="1080039" cy="678997"/>
            </a:xfrm>
            <a:custGeom>
              <a:avLst/>
              <a:gdLst>
                <a:gd name="connsiteX0" fmla="*/ 0 w 1554478"/>
                <a:gd name="connsiteY0" fmla="*/ 0 h 777239"/>
                <a:gd name="connsiteX1" fmla="*/ 1554478 w 1554478"/>
                <a:gd name="connsiteY1" fmla="*/ 0 h 777239"/>
                <a:gd name="connsiteX2" fmla="*/ 777239 w 1554478"/>
                <a:gd name="connsiteY2" fmla="*/ 777239 h 777239"/>
                <a:gd name="connsiteX3" fmla="*/ 0 w 1554478"/>
                <a:gd name="connsiteY3" fmla="*/ 0 h 777239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200027 h 977266"/>
                <a:gd name="connsiteX1" fmla="*/ 805698 w 1554478"/>
                <a:gd name="connsiteY1" fmla="*/ 0 h 977266"/>
                <a:gd name="connsiteX2" fmla="*/ 1554478 w 1554478"/>
                <a:gd name="connsiteY2" fmla="*/ 200027 h 977266"/>
                <a:gd name="connsiteX3" fmla="*/ 777239 w 1554478"/>
                <a:gd name="connsiteY3" fmla="*/ 977266 h 977266"/>
                <a:gd name="connsiteX4" fmla="*/ 0 w 1554478"/>
                <a:gd name="connsiteY4" fmla="*/ 200027 h 9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78" h="977266">
                  <a:moveTo>
                    <a:pt x="0" y="200027"/>
                  </a:moveTo>
                  <a:cubicBezTo>
                    <a:pt x="262216" y="47626"/>
                    <a:pt x="553007" y="1"/>
                    <a:pt x="805698" y="0"/>
                  </a:cubicBezTo>
                  <a:cubicBezTo>
                    <a:pt x="1071166" y="1"/>
                    <a:pt x="1346160" y="47626"/>
                    <a:pt x="1554478" y="200027"/>
                  </a:cubicBezTo>
                  <a:cubicBezTo>
                    <a:pt x="1554478" y="629284"/>
                    <a:pt x="1206496" y="977266"/>
                    <a:pt x="777239" y="977266"/>
                  </a:cubicBezTo>
                  <a:cubicBezTo>
                    <a:pt x="347982" y="977266"/>
                    <a:pt x="0" y="629284"/>
                    <a:pt x="0" y="2000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18900000">
              <a:off x="4043435" y="1764530"/>
              <a:ext cx="321403" cy="24566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3677163" y="4581993"/>
            <a:ext cx="1558599" cy="1458566"/>
            <a:chOff x="3662171" y="4586918"/>
            <a:chExt cx="1558396" cy="1458904"/>
          </a:xfrm>
        </p:grpSpPr>
        <p:sp>
          <p:nvSpPr>
            <p:cNvPr id="115" name="任意多边形 114"/>
            <p:cNvSpPr/>
            <p:nvPr/>
          </p:nvSpPr>
          <p:spPr>
            <a:xfrm rot="2700000">
              <a:off x="4262060" y="5027270"/>
              <a:ext cx="791144" cy="1125871"/>
            </a:xfrm>
            <a:custGeom>
              <a:avLst/>
              <a:gdLst>
                <a:gd name="connsiteX0" fmla="*/ 0 w 1062685"/>
                <a:gd name="connsiteY0" fmla="*/ 0 h 1555200"/>
                <a:gd name="connsiteX1" fmla="*/ 712021 w 1062685"/>
                <a:gd name="connsiteY1" fmla="*/ 0 h 1555200"/>
                <a:gd name="connsiteX2" fmla="*/ 755181 w 1062685"/>
                <a:gd name="connsiteY2" fmla="*/ 39011 h 1555200"/>
                <a:gd name="connsiteX3" fmla="*/ 755181 w 1062685"/>
                <a:gd name="connsiteY3" fmla="*/ 1523774 h 1555200"/>
                <a:gd name="connsiteX4" fmla="*/ 720412 w 1062685"/>
                <a:gd name="connsiteY4" fmla="*/ 1555200 h 1555200"/>
                <a:gd name="connsiteX5" fmla="*/ 0 w 1062685"/>
                <a:gd name="connsiteY5" fmla="*/ 1555200 h 15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685" h="1555200">
                  <a:moveTo>
                    <a:pt x="0" y="0"/>
                  </a:moveTo>
                  <a:lnTo>
                    <a:pt x="712021" y="0"/>
                  </a:lnTo>
                  <a:lnTo>
                    <a:pt x="755181" y="39011"/>
                  </a:lnTo>
                  <a:cubicBezTo>
                    <a:pt x="1165187" y="449017"/>
                    <a:pt x="1165187" y="1113768"/>
                    <a:pt x="755181" y="1523774"/>
                  </a:cubicBezTo>
                  <a:lnTo>
                    <a:pt x="720412" y="1555200"/>
                  </a:lnTo>
                  <a:lnTo>
                    <a:pt x="0" y="155520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3662171" y="4586918"/>
              <a:ext cx="1459233" cy="1458904"/>
              <a:chOff x="3662171" y="4586918"/>
              <a:chExt cx="1459233" cy="1458904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3662171" y="4586918"/>
                <a:ext cx="1458905" cy="1458904"/>
              </a:xfrm>
              <a:prstGeom prst="ellipse">
                <a:avLst/>
              </a:prstGeom>
              <a:gradFill>
                <a:gsLst>
                  <a:gs pos="0">
                    <a:srgbClr val="CFCFCF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innerShdw blurRad="292100" dist="50800" dir="13500000">
                  <a:srgbClr val="2E2E2E">
                    <a:alpha val="20784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 rot="2700000">
                <a:off x="4311375" y="4962385"/>
                <a:ext cx="540019" cy="1080039"/>
              </a:xfrm>
              <a:custGeom>
                <a:avLst/>
                <a:gdLst>
                  <a:gd name="connsiteX0" fmla="*/ 0 w 777239"/>
                  <a:gd name="connsiteY0" fmla="*/ 0 h 1554478"/>
                  <a:gd name="connsiteX1" fmla="*/ 777239 w 777239"/>
                  <a:gd name="connsiteY1" fmla="*/ 777239 h 1554478"/>
                  <a:gd name="connsiteX2" fmla="*/ 0 w 777239"/>
                  <a:gd name="connsiteY2" fmla="*/ 1554478 h 1554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239" h="1554478">
                    <a:moveTo>
                      <a:pt x="0" y="0"/>
                    </a:moveTo>
                    <a:cubicBezTo>
                      <a:pt x="429257" y="0"/>
                      <a:pt x="777239" y="347982"/>
                      <a:pt x="777239" y="777239"/>
                    </a:cubicBezTo>
                    <a:cubicBezTo>
                      <a:pt x="777239" y="1206496"/>
                      <a:pt x="429257" y="1554478"/>
                      <a:pt x="0" y="15544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203200" dist="63500" dir="33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3851604" y="4776351"/>
                <a:ext cx="1080039" cy="108003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innerShdw blurRad="381000" dist="177800" dir="2700000">
                  <a:schemeClr val="tx1">
                    <a:lumMod val="50000"/>
                    <a:lumOff val="50000"/>
                    <a:alpha val="4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文本框 74"/>
              <p:cNvSpPr txBox="1"/>
              <p:nvPr/>
            </p:nvSpPr>
            <p:spPr>
              <a:xfrm>
                <a:off x="4015718" y="4942651"/>
                <a:ext cx="755082" cy="646331"/>
              </a:xfrm>
              <a:prstGeom prst="rect">
                <a:avLst/>
              </a:prstGeom>
              <a:noFill/>
              <a:effectLst>
                <a:innerShdw blurRad="152400" dist="50800" dir="13500000">
                  <a:srgbClr val="925700">
                    <a:alpha val="54000"/>
                  </a:srgb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01ACBE"/>
                    </a:solidFill>
                    <a:effectLst>
                      <a:innerShdw blurRad="50800" dist="50800" dir="13500000">
                        <a:srgbClr val="01525B">
                          <a:alpha val="64706"/>
                        </a:srgbClr>
                      </a:innerShdw>
                    </a:effectLst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rgbClr val="01ACBE"/>
                  </a:solidFill>
                  <a:effectLst>
                    <a:innerShdw blurRad="50800" dist="50800" dir="13500000">
                      <a:srgbClr val="01525B">
                        <a:alpha val="64706"/>
                      </a:srgbClr>
                    </a:inn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 rot="18900000">
                <a:off x="3992229" y="5113771"/>
                <a:ext cx="1080039" cy="678997"/>
              </a:xfrm>
              <a:custGeom>
                <a:avLst/>
                <a:gdLst>
                  <a:gd name="connsiteX0" fmla="*/ 0 w 1554478"/>
                  <a:gd name="connsiteY0" fmla="*/ 0 h 777239"/>
                  <a:gd name="connsiteX1" fmla="*/ 1554478 w 1554478"/>
                  <a:gd name="connsiteY1" fmla="*/ 0 h 777239"/>
                  <a:gd name="connsiteX2" fmla="*/ 777239 w 1554478"/>
                  <a:gd name="connsiteY2" fmla="*/ 777239 h 777239"/>
                  <a:gd name="connsiteX3" fmla="*/ 0 w 1554478"/>
                  <a:gd name="connsiteY3" fmla="*/ 0 h 777239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161927 h 939166"/>
                  <a:gd name="connsiteX1" fmla="*/ 796173 w 1554478"/>
                  <a:gd name="connsiteY1" fmla="*/ 0 h 939166"/>
                  <a:gd name="connsiteX2" fmla="*/ 1554478 w 1554478"/>
                  <a:gd name="connsiteY2" fmla="*/ 161927 h 939166"/>
                  <a:gd name="connsiteX3" fmla="*/ 777239 w 1554478"/>
                  <a:gd name="connsiteY3" fmla="*/ 939166 h 939166"/>
                  <a:gd name="connsiteX4" fmla="*/ 0 w 1554478"/>
                  <a:gd name="connsiteY4" fmla="*/ 161927 h 939166"/>
                  <a:gd name="connsiteX0" fmla="*/ 0 w 1554478"/>
                  <a:gd name="connsiteY0" fmla="*/ 200027 h 977266"/>
                  <a:gd name="connsiteX1" fmla="*/ 805698 w 1554478"/>
                  <a:gd name="connsiteY1" fmla="*/ 0 h 977266"/>
                  <a:gd name="connsiteX2" fmla="*/ 1554478 w 1554478"/>
                  <a:gd name="connsiteY2" fmla="*/ 200027 h 977266"/>
                  <a:gd name="connsiteX3" fmla="*/ 777239 w 1554478"/>
                  <a:gd name="connsiteY3" fmla="*/ 977266 h 977266"/>
                  <a:gd name="connsiteX4" fmla="*/ 0 w 1554478"/>
                  <a:gd name="connsiteY4" fmla="*/ 200027 h 97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4478" h="977266">
                    <a:moveTo>
                      <a:pt x="0" y="200027"/>
                    </a:moveTo>
                    <a:cubicBezTo>
                      <a:pt x="262216" y="47626"/>
                      <a:pt x="553007" y="1"/>
                      <a:pt x="805698" y="0"/>
                    </a:cubicBezTo>
                    <a:cubicBezTo>
                      <a:pt x="1071166" y="1"/>
                      <a:pt x="1346160" y="47626"/>
                      <a:pt x="1554478" y="200027"/>
                    </a:cubicBezTo>
                    <a:cubicBezTo>
                      <a:pt x="1554478" y="629284"/>
                      <a:pt x="1206496" y="977266"/>
                      <a:pt x="777239" y="977266"/>
                    </a:cubicBezTo>
                    <a:cubicBezTo>
                      <a:pt x="347982" y="977266"/>
                      <a:pt x="0" y="629284"/>
                      <a:pt x="0" y="20002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3000"/>
                </a:schemeClr>
              </a:solidFill>
              <a:ln>
                <a:noFill/>
              </a:ln>
              <a:effectLst>
                <a:innerShdw blurRad="381000" dist="177800" dir="2700000">
                  <a:schemeClr val="tx1">
                    <a:lumMod val="50000"/>
                    <a:lumOff val="50000"/>
                    <a:alpha val="4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 rot="18900000">
                <a:off x="3992048" y="4909013"/>
                <a:ext cx="321403" cy="245660"/>
              </a:xfrm>
              <a:prstGeom prst="ellipse">
                <a:avLst/>
              </a:prstGeom>
              <a:solidFill>
                <a:schemeClr val="bg1">
                  <a:alpha val="79000"/>
                </a:schemeClr>
              </a:solidFill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6957878" y="1438238"/>
            <a:ext cx="1550134" cy="1458566"/>
            <a:chOff x="6942459" y="1442435"/>
            <a:chExt cx="1549932" cy="1458904"/>
          </a:xfrm>
        </p:grpSpPr>
        <p:sp>
          <p:nvSpPr>
            <p:cNvPr id="124" name="椭圆 123"/>
            <p:cNvSpPr/>
            <p:nvPr/>
          </p:nvSpPr>
          <p:spPr>
            <a:xfrm>
              <a:off x="6942459" y="1442435"/>
              <a:ext cx="1458905" cy="1458904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292100" dist="50800" dir="13500000">
                <a:srgbClr val="2E2E2E">
                  <a:alpha val="2078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任意多边形 124"/>
            <p:cNvSpPr/>
            <p:nvPr/>
          </p:nvSpPr>
          <p:spPr>
            <a:xfrm rot="2700000">
              <a:off x="7533884" y="1864323"/>
              <a:ext cx="791144" cy="1125871"/>
            </a:xfrm>
            <a:custGeom>
              <a:avLst/>
              <a:gdLst>
                <a:gd name="connsiteX0" fmla="*/ 0 w 1062685"/>
                <a:gd name="connsiteY0" fmla="*/ 0 h 1555200"/>
                <a:gd name="connsiteX1" fmla="*/ 712021 w 1062685"/>
                <a:gd name="connsiteY1" fmla="*/ 0 h 1555200"/>
                <a:gd name="connsiteX2" fmla="*/ 755181 w 1062685"/>
                <a:gd name="connsiteY2" fmla="*/ 39011 h 1555200"/>
                <a:gd name="connsiteX3" fmla="*/ 755181 w 1062685"/>
                <a:gd name="connsiteY3" fmla="*/ 1523774 h 1555200"/>
                <a:gd name="connsiteX4" fmla="*/ 720412 w 1062685"/>
                <a:gd name="connsiteY4" fmla="*/ 1555200 h 1555200"/>
                <a:gd name="connsiteX5" fmla="*/ 0 w 1062685"/>
                <a:gd name="connsiteY5" fmla="*/ 1555200 h 15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685" h="1555200">
                  <a:moveTo>
                    <a:pt x="0" y="0"/>
                  </a:moveTo>
                  <a:lnTo>
                    <a:pt x="712021" y="0"/>
                  </a:lnTo>
                  <a:lnTo>
                    <a:pt x="755181" y="39011"/>
                  </a:lnTo>
                  <a:cubicBezTo>
                    <a:pt x="1165187" y="449017"/>
                    <a:pt x="1165187" y="1113768"/>
                    <a:pt x="755181" y="1523774"/>
                  </a:cubicBezTo>
                  <a:lnTo>
                    <a:pt x="720412" y="1555200"/>
                  </a:lnTo>
                  <a:lnTo>
                    <a:pt x="0" y="155520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 rot="2700000">
              <a:off x="7591663" y="1817903"/>
              <a:ext cx="540020" cy="1080039"/>
            </a:xfrm>
            <a:custGeom>
              <a:avLst/>
              <a:gdLst>
                <a:gd name="connsiteX0" fmla="*/ 0 w 777239"/>
                <a:gd name="connsiteY0" fmla="*/ 0 h 1554478"/>
                <a:gd name="connsiteX1" fmla="*/ 777239 w 777239"/>
                <a:gd name="connsiteY1" fmla="*/ 777239 h 1554478"/>
                <a:gd name="connsiteX2" fmla="*/ 0 w 777239"/>
                <a:gd name="connsiteY2" fmla="*/ 1554478 h 155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239" h="1554478">
                  <a:moveTo>
                    <a:pt x="0" y="0"/>
                  </a:moveTo>
                  <a:cubicBezTo>
                    <a:pt x="429257" y="0"/>
                    <a:pt x="777239" y="347982"/>
                    <a:pt x="777239" y="777239"/>
                  </a:cubicBezTo>
                  <a:cubicBezTo>
                    <a:pt x="777239" y="1206496"/>
                    <a:pt x="429257" y="1554478"/>
                    <a:pt x="0" y="15544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63500" dir="33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7131891" y="1631868"/>
              <a:ext cx="1080038" cy="108003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文本框 82"/>
            <p:cNvSpPr txBox="1"/>
            <p:nvPr/>
          </p:nvSpPr>
          <p:spPr>
            <a:xfrm>
              <a:off x="7225846" y="1790832"/>
              <a:ext cx="882841" cy="646331"/>
            </a:xfrm>
            <a:prstGeom prst="rect">
              <a:avLst/>
            </a:prstGeom>
            <a:noFill/>
            <a:effectLst>
              <a:innerShdw blurRad="152400" dist="50800" dir="13500000">
                <a:srgbClr val="925700">
                  <a:alpha val="54000"/>
                </a:srgb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663A77"/>
                  </a:solidFill>
                  <a:effectLst>
                    <a:innerShdw blurRad="50800" dist="50800" dir="13500000">
                      <a:srgbClr val="160C1A">
                        <a:alpha val="64706"/>
                      </a:srgbClr>
                    </a:inn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rgbClr val="663A77"/>
                </a:solidFill>
                <a:effectLst>
                  <a:innerShdw blurRad="50800" dist="50800" dir="13500000">
                    <a:srgbClr val="160C1A">
                      <a:alpha val="64706"/>
                    </a:srgb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 rot="18900000">
              <a:off x="7272515" y="1969288"/>
              <a:ext cx="1080038" cy="678997"/>
            </a:xfrm>
            <a:custGeom>
              <a:avLst/>
              <a:gdLst>
                <a:gd name="connsiteX0" fmla="*/ 0 w 1554478"/>
                <a:gd name="connsiteY0" fmla="*/ 0 h 777239"/>
                <a:gd name="connsiteX1" fmla="*/ 1554478 w 1554478"/>
                <a:gd name="connsiteY1" fmla="*/ 0 h 777239"/>
                <a:gd name="connsiteX2" fmla="*/ 777239 w 1554478"/>
                <a:gd name="connsiteY2" fmla="*/ 777239 h 777239"/>
                <a:gd name="connsiteX3" fmla="*/ 0 w 1554478"/>
                <a:gd name="connsiteY3" fmla="*/ 0 h 777239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200027 h 977266"/>
                <a:gd name="connsiteX1" fmla="*/ 805698 w 1554478"/>
                <a:gd name="connsiteY1" fmla="*/ 0 h 977266"/>
                <a:gd name="connsiteX2" fmla="*/ 1554478 w 1554478"/>
                <a:gd name="connsiteY2" fmla="*/ 200027 h 977266"/>
                <a:gd name="connsiteX3" fmla="*/ 777239 w 1554478"/>
                <a:gd name="connsiteY3" fmla="*/ 977266 h 977266"/>
                <a:gd name="connsiteX4" fmla="*/ 0 w 1554478"/>
                <a:gd name="connsiteY4" fmla="*/ 200027 h 9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78" h="977266">
                  <a:moveTo>
                    <a:pt x="0" y="200027"/>
                  </a:moveTo>
                  <a:cubicBezTo>
                    <a:pt x="262216" y="47626"/>
                    <a:pt x="553007" y="1"/>
                    <a:pt x="805698" y="0"/>
                  </a:cubicBezTo>
                  <a:cubicBezTo>
                    <a:pt x="1071166" y="1"/>
                    <a:pt x="1346160" y="47626"/>
                    <a:pt x="1554478" y="200027"/>
                  </a:cubicBezTo>
                  <a:cubicBezTo>
                    <a:pt x="1554478" y="629284"/>
                    <a:pt x="1206496" y="977266"/>
                    <a:pt x="777239" y="977266"/>
                  </a:cubicBezTo>
                  <a:cubicBezTo>
                    <a:pt x="347982" y="977266"/>
                    <a:pt x="0" y="629284"/>
                    <a:pt x="0" y="2000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18900000">
              <a:off x="7272335" y="1764530"/>
              <a:ext cx="321403" cy="24566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5110665" y="2753302"/>
            <a:ext cx="1996014" cy="1917202"/>
            <a:chOff x="3436505" y="1693315"/>
            <a:chExt cx="2185300" cy="2099772"/>
          </a:xfrm>
        </p:grpSpPr>
        <p:sp>
          <p:nvSpPr>
            <p:cNvPr id="134" name="椭圆 133"/>
            <p:cNvSpPr/>
            <p:nvPr/>
          </p:nvSpPr>
          <p:spPr>
            <a:xfrm>
              <a:off x="3436505" y="1693315"/>
              <a:ext cx="2099772" cy="2099772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292100" dist="50800" dir="13500000">
                <a:srgbClr val="2E2E2E">
                  <a:alpha val="2078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任意多边形 134"/>
            <p:cNvSpPr/>
            <p:nvPr/>
          </p:nvSpPr>
          <p:spPr>
            <a:xfrm rot="2700000">
              <a:off x="4312862" y="2324471"/>
              <a:ext cx="1062685" cy="1555200"/>
            </a:xfrm>
            <a:custGeom>
              <a:avLst/>
              <a:gdLst>
                <a:gd name="connsiteX0" fmla="*/ 0 w 1062685"/>
                <a:gd name="connsiteY0" fmla="*/ 0 h 1555200"/>
                <a:gd name="connsiteX1" fmla="*/ 712021 w 1062685"/>
                <a:gd name="connsiteY1" fmla="*/ 0 h 1555200"/>
                <a:gd name="connsiteX2" fmla="*/ 755181 w 1062685"/>
                <a:gd name="connsiteY2" fmla="*/ 39011 h 1555200"/>
                <a:gd name="connsiteX3" fmla="*/ 755181 w 1062685"/>
                <a:gd name="connsiteY3" fmla="*/ 1523774 h 1555200"/>
                <a:gd name="connsiteX4" fmla="*/ 720412 w 1062685"/>
                <a:gd name="connsiteY4" fmla="*/ 1555200 h 1555200"/>
                <a:gd name="connsiteX5" fmla="*/ 0 w 1062685"/>
                <a:gd name="connsiteY5" fmla="*/ 1555200 h 15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685" h="1555200">
                  <a:moveTo>
                    <a:pt x="0" y="0"/>
                  </a:moveTo>
                  <a:lnTo>
                    <a:pt x="712021" y="0"/>
                  </a:lnTo>
                  <a:lnTo>
                    <a:pt x="755181" y="39011"/>
                  </a:lnTo>
                  <a:cubicBezTo>
                    <a:pt x="1165187" y="449017"/>
                    <a:pt x="1165187" y="1113768"/>
                    <a:pt x="755181" y="1523774"/>
                  </a:cubicBezTo>
                  <a:lnTo>
                    <a:pt x="720412" y="1555200"/>
                  </a:lnTo>
                  <a:lnTo>
                    <a:pt x="0" y="155520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100000">
                  <a:schemeClr val="tx1">
                    <a:alpha val="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任意多边形 135"/>
            <p:cNvSpPr/>
            <p:nvPr/>
          </p:nvSpPr>
          <p:spPr>
            <a:xfrm rot="2700000">
              <a:off x="4370891" y="2233718"/>
              <a:ext cx="777239" cy="1554478"/>
            </a:xfrm>
            <a:custGeom>
              <a:avLst/>
              <a:gdLst>
                <a:gd name="connsiteX0" fmla="*/ 0 w 777239"/>
                <a:gd name="connsiteY0" fmla="*/ 0 h 1554478"/>
                <a:gd name="connsiteX1" fmla="*/ 777239 w 777239"/>
                <a:gd name="connsiteY1" fmla="*/ 777239 h 1554478"/>
                <a:gd name="connsiteX2" fmla="*/ 0 w 777239"/>
                <a:gd name="connsiteY2" fmla="*/ 1554478 h 155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239" h="1554478">
                  <a:moveTo>
                    <a:pt x="0" y="0"/>
                  </a:moveTo>
                  <a:cubicBezTo>
                    <a:pt x="429257" y="0"/>
                    <a:pt x="777239" y="347982"/>
                    <a:pt x="777239" y="777239"/>
                  </a:cubicBezTo>
                  <a:cubicBezTo>
                    <a:pt x="777239" y="1206496"/>
                    <a:pt x="429257" y="1554478"/>
                    <a:pt x="0" y="15544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63500" dir="33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3709152" y="1965962"/>
              <a:ext cx="1554478" cy="1554478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任意多边形 137"/>
            <p:cNvSpPr/>
            <p:nvPr/>
          </p:nvSpPr>
          <p:spPr>
            <a:xfrm rot="-2700000">
              <a:off x="3911551" y="2451604"/>
              <a:ext cx="1554478" cy="977266"/>
            </a:xfrm>
            <a:custGeom>
              <a:avLst/>
              <a:gdLst>
                <a:gd name="connsiteX0" fmla="*/ 0 w 1554478"/>
                <a:gd name="connsiteY0" fmla="*/ 0 h 777239"/>
                <a:gd name="connsiteX1" fmla="*/ 1554478 w 1554478"/>
                <a:gd name="connsiteY1" fmla="*/ 0 h 777239"/>
                <a:gd name="connsiteX2" fmla="*/ 777239 w 1554478"/>
                <a:gd name="connsiteY2" fmla="*/ 777239 h 777239"/>
                <a:gd name="connsiteX3" fmla="*/ 0 w 1554478"/>
                <a:gd name="connsiteY3" fmla="*/ 0 h 777239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200027 h 977266"/>
                <a:gd name="connsiteX1" fmla="*/ 805698 w 1554478"/>
                <a:gd name="connsiteY1" fmla="*/ 0 h 977266"/>
                <a:gd name="connsiteX2" fmla="*/ 1554478 w 1554478"/>
                <a:gd name="connsiteY2" fmla="*/ 200027 h 977266"/>
                <a:gd name="connsiteX3" fmla="*/ 777239 w 1554478"/>
                <a:gd name="connsiteY3" fmla="*/ 977266 h 977266"/>
                <a:gd name="connsiteX4" fmla="*/ 0 w 1554478"/>
                <a:gd name="connsiteY4" fmla="*/ 200027 h 9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78" h="977266">
                  <a:moveTo>
                    <a:pt x="0" y="200027"/>
                  </a:moveTo>
                  <a:cubicBezTo>
                    <a:pt x="262216" y="47626"/>
                    <a:pt x="553007" y="1"/>
                    <a:pt x="805698" y="0"/>
                  </a:cubicBezTo>
                  <a:cubicBezTo>
                    <a:pt x="1071166" y="1"/>
                    <a:pt x="1346160" y="47626"/>
                    <a:pt x="1554478" y="200027"/>
                  </a:cubicBezTo>
                  <a:cubicBezTo>
                    <a:pt x="1554478" y="629284"/>
                    <a:pt x="1206496" y="977266"/>
                    <a:pt x="777239" y="977266"/>
                  </a:cubicBezTo>
                  <a:cubicBezTo>
                    <a:pt x="347982" y="977266"/>
                    <a:pt x="0" y="629284"/>
                    <a:pt x="0" y="2000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18900000">
              <a:off x="3891654" y="2165034"/>
              <a:ext cx="462589" cy="298032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939299" y="4556024"/>
            <a:ext cx="1574022" cy="1458566"/>
            <a:chOff x="6923882" y="4560943"/>
            <a:chExt cx="1573817" cy="1458904"/>
          </a:xfrm>
        </p:grpSpPr>
        <p:sp>
          <p:nvSpPr>
            <p:cNvPr id="171" name="椭圆 170"/>
            <p:cNvSpPr/>
            <p:nvPr/>
          </p:nvSpPr>
          <p:spPr>
            <a:xfrm>
              <a:off x="6923882" y="4560943"/>
              <a:ext cx="1458905" cy="1458904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292100" dist="50800" dir="13500000">
                <a:srgbClr val="2E2E2E">
                  <a:alpha val="2078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任意多边形 171"/>
            <p:cNvSpPr/>
            <p:nvPr/>
          </p:nvSpPr>
          <p:spPr>
            <a:xfrm rot="2700000">
              <a:off x="7539192" y="5007673"/>
              <a:ext cx="791144" cy="1125871"/>
            </a:xfrm>
            <a:custGeom>
              <a:avLst/>
              <a:gdLst>
                <a:gd name="connsiteX0" fmla="*/ 0 w 1062685"/>
                <a:gd name="connsiteY0" fmla="*/ 0 h 1555200"/>
                <a:gd name="connsiteX1" fmla="*/ 712021 w 1062685"/>
                <a:gd name="connsiteY1" fmla="*/ 0 h 1555200"/>
                <a:gd name="connsiteX2" fmla="*/ 755181 w 1062685"/>
                <a:gd name="connsiteY2" fmla="*/ 39011 h 1555200"/>
                <a:gd name="connsiteX3" fmla="*/ 755181 w 1062685"/>
                <a:gd name="connsiteY3" fmla="*/ 1523774 h 1555200"/>
                <a:gd name="connsiteX4" fmla="*/ 720412 w 1062685"/>
                <a:gd name="connsiteY4" fmla="*/ 1555200 h 1555200"/>
                <a:gd name="connsiteX5" fmla="*/ 0 w 1062685"/>
                <a:gd name="connsiteY5" fmla="*/ 1555200 h 155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2685" h="1555200">
                  <a:moveTo>
                    <a:pt x="0" y="0"/>
                  </a:moveTo>
                  <a:lnTo>
                    <a:pt x="712021" y="0"/>
                  </a:lnTo>
                  <a:lnTo>
                    <a:pt x="755181" y="39011"/>
                  </a:lnTo>
                  <a:cubicBezTo>
                    <a:pt x="1165187" y="449017"/>
                    <a:pt x="1165187" y="1113768"/>
                    <a:pt x="755181" y="1523774"/>
                  </a:cubicBezTo>
                  <a:lnTo>
                    <a:pt x="720412" y="1555200"/>
                  </a:lnTo>
                  <a:lnTo>
                    <a:pt x="0" y="155520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1000"/>
                  </a:schemeClr>
                </a:gs>
                <a:gs pos="100000">
                  <a:schemeClr val="tx1">
                    <a:alpha val="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任意多边形 172"/>
            <p:cNvSpPr/>
            <p:nvPr/>
          </p:nvSpPr>
          <p:spPr>
            <a:xfrm rot="2700000">
              <a:off x="7573086" y="4936411"/>
              <a:ext cx="540020" cy="1080039"/>
            </a:xfrm>
            <a:custGeom>
              <a:avLst/>
              <a:gdLst>
                <a:gd name="connsiteX0" fmla="*/ 0 w 777239"/>
                <a:gd name="connsiteY0" fmla="*/ 0 h 1554478"/>
                <a:gd name="connsiteX1" fmla="*/ 777239 w 777239"/>
                <a:gd name="connsiteY1" fmla="*/ 777239 h 1554478"/>
                <a:gd name="connsiteX2" fmla="*/ 0 w 777239"/>
                <a:gd name="connsiteY2" fmla="*/ 1554478 h 155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7239" h="1554478">
                  <a:moveTo>
                    <a:pt x="0" y="0"/>
                  </a:moveTo>
                  <a:cubicBezTo>
                    <a:pt x="429257" y="0"/>
                    <a:pt x="777239" y="347982"/>
                    <a:pt x="777239" y="777239"/>
                  </a:cubicBezTo>
                  <a:cubicBezTo>
                    <a:pt x="777239" y="1206496"/>
                    <a:pt x="429257" y="1554478"/>
                    <a:pt x="0" y="155447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63500" dir="33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>
              <a:off x="7113314" y="4750376"/>
              <a:ext cx="1080038" cy="108003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文本框 90"/>
            <p:cNvSpPr txBox="1"/>
            <p:nvPr/>
          </p:nvSpPr>
          <p:spPr>
            <a:xfrm>
              <a:off x="7259374" y="4935589"/>
              <a:ext cx="787915" cy="646331"/>
            </a:xfrm>
            <a:prstGeom prst="rect">
              <a:avLst/>
            </a:prstGeom>
            <a:noFill/>
            <a:effectLst>
              <a:innerShdw blurRad="152400" dist="50800" dir="13500000">
                <a:srgbClr val="925700">
                  <a:alpha val="54000"/>
                </a:srgb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E76F71"/>
                  </a:solidFill>
                  <a:effectLst>
                    <a:innerShdw blurRad="50800" dist="50800" dir="13500000">
                      <a:srgbClr val="8D171A">
                        <a:alpha val="64706"/>
                      </a:srgbClr>
                    </a:inn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rgbClr val="E76F71"/>
                </a:solidFill>
                <a:effectLst>
                  <a:innerShdw blurRad="50800" dist="50800" dir="13500000">
                    <a:srgbClr val="8D171A">
                      <a:alpha val="64706"/>
                    </a:srgb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176" name="任意多边形 175"/>
            <p:cNvSpPr/>
            <p:nvPr/>
          </p:nvSpPr>
          <p:spPr>
            <a:xfrm rot="18900000">
              <a:off x="7253938" y="5087796"/>
              <a:ext cx="1080038" cy="678997"/>
            </a:xfrm>
            <a:custGeom>
              <a:avLst/>
              <a:gdLst>
                <a:gd name="connsiteX0" fmla="*/ 0 w 1554478"/>
                <a:gd name="connsiteY0" fmla="*/ 0 h 777239"/>
                <a:gd name="connsiteX1" fmla="*/ 1554478 w 1554478"/>
                <a:gd name="connsiteY1" fmla="*/ 0 h 777239"/>
                <a:gd name="connsiteX2" fmla="*/ 777239 w 1554478"/>
                <a:gd name="connsiteY2" fmla="*/ 777239 h 777239"/>
                <a:gd name="connsiteX3" fmla="*/ 0 w 1554478"/>
                <a:gd name="connsiteY3" fmla="*/ 0 h 777239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200027 h 977266"/>
                <a:gd name="connsiteX1" fmla="*/ 805698 w 1554478"/>
                <a:gd name="connsiteY1" fmla="*/ 0 h 977266"/>
                <a:gd name="connsiteX2" fmla="*/ 1554478 w 1554478"/>
                <a:gd name="connsiteY2" fmla="*/ 200027 h 977266"/>
                <a:gd name="connsiteX3" fmla="*/ 777239 w 1554478"/>
                <a:gd name="connsiteY3" fmla="*/ 977266 h 977266"/>
                <a:gd name="connsiteX4" fmla="*/ 0 w 1554478"/>
                <a:gd name="connsiteY4" fmla="*/ 200027 h 9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78" h="977266">
                  <a:moveTo>
                    <a:pt x="0" y="200027"/>
                  </a:moveTo>
                  <a:cubicBezTo>
                    <a:pt x="262216" y="47626"/>
                    <a:pt x="553007" y="1"/>
                    <a:pt x="805698" y="0"/>
                  </a:cubicBezTo>
                  <a:cubicBezTo>
                    <a:pt x="1071166" y="1"/>
                    <a:pt x="1346160" y="47626"/>
                    <a:pt x="1554478" y="200027"/>
                  </a:cubicBezTo>
                  <a:cubicBezTo>
                    <a:pt x="1554478" y="629284"/>
                    <a:pt x="1206496" y="977266"/>
                    <a:pt x="777239" y="977266"/>
                  </a:cubicBezTo>
                  <a:cubicBezTo>
                    <a:pt x="347982" y="977266"/>
                    <a:pt x="0" y="629284"/>
                    <a:pt x="0" y="2000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椭圆 176"/>
            <p:cNvSpPr/>
            <p:nvPr/>
          </p:nvSpPr>
          <p:spPr>
            <a:xfrm rot="18900000">
              <a:off x="7253757" y="4883038"/>
              <a:ext cx="321403" cy="245660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任意多边形 177"/>
            <p:cNvSpPr/>
            <p:nvPr/>
          </p:nvSpPr>
          <p:spPr>
            <a:xfrm rot="18900000">
              <a:off x="7272515" y="5080791"/>
              <a:ext cx="1080038" cy="678997"/>
            </a:xfrm>
            <a:custGeom>
              <a:avLst/>
              <a:gdLst>
                <a:gd name="connsiteX0" fmla="*/ 0 w 1554478"/>
                <a:gd name="connsiteY0" fmla="*/ 0 h 777239"/>
                <a:gd name="connsiteX1" fmla="*/ 1554478 w 1554478"/>
                <a:gd name="connsiteY1" fmla="*/ 0 h 777239"/>
                <a:gd name="connsiteX2" fmla="*/ 777239 w 1554478"/>
                <a:gd name="connsiteY2" fmla="*/ 777239 h 777239"/>
                <a:gd name="connsiteX3" fmla="*/ 0 w 1554478"/>
                <a:gd name="connsiteY3" fmla="*/ 0 h 777239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161927 h 939166"/>
                <a:gd name="connsiteX1" fmla="*/ 796173 w 1554478"/>
                <a:gd name="connsiteY1" fmla="*/ 0 h 939166"/>
                <a:gd name="connsiteX2" fmla="*/ 1554478 w 1554478"/>
                <a:gd name="connsiteY2" fmla="*/ 161927 h 939166"/>
                <a:gd name="connsiteX3" fmla="*/ 777239 w 1554478"/>
                <a:gd name="connsiteY3" fmla="*/ 939166 h 939166"/>
                <a:gd name="connsiteX4" fmla="*/ 0 w 1554478"/>
                <a:gd name="connsiteY4" fmla="*/ 161927 h 939166"/>
                <a:gd name="connsiteX0" fmla="*/ 0 w 1554478"/>
                <a:gd name="connsiteY0" fmla="*/ 200027 h 977266"/>
                <a:gd name="connsiteX1" fmla="*/ 805698 w 1554478"/>
                <a:gd name="connsiteY1" fmla="*/ 0 h 977266"/>
                <a:gd name="connsiteX2" fmla="*/ 1554478 w 1554478"/>
                <a:gd name="connsiteY2" fmla="*/ 200027 h 977266"/>
                <a:gd name="connsiteX3" fmla="*/ 777239 w 1554478"/>
                <a:gd name="connsiteY3" fmla="*/ 977266 h 977266"/>
                <a:gd name="connsiteX4" fmla="*/ 0 w 1554478"/>
                <a:gd name="connsiteY4" fmla="*/ 200027 h 97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78" h="977266">
                  <a:moveTo>
                    <a:pt x="0" y="200027"/>
                  </a:moveTo>
                  <a:cubicBezTo>
                    <a:pt x="262216" y="47626"/>
                    <a:pt x="553007" y="1"/>
                    <a:pt x="805698" y="0"/>
                  </a:cubicBezTo>
                  <a:cubicBezTo>
                    <a:pt x="1071166" y="1"/>
                    <a:pt x="1346160" y="47626"/>
                    <a:pt x="1554478" y="200027"/>
                  </a:cubicBezTo>
                  <a:cubicBezTo>
                    <a:pt x="1554478" y="629284"/>
                    <a:pt x="1206496" y="977266"/>
                    <a:pt x="777239" y="977266"/>
                  </a:cubicBezTo>
                  <a:cubicBezTo>
                    <a:pt x="347982" y="977266"/>
                    <a:pt x="0" y="629284"/>
                    <a:pt x="0" y="2000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  <a:effectLst>
              <a:innerShdw blurRad="381000" dist="177800" dir="2700000">
                <a:schemeClr val="tx1">
                  <a:lumMod val="50000"/>
                  <a:lumOff val="50000"/>
                  <a:alpha val="48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9" name="文本框 113"/>
          <p:cNvSpPr txBox="1"/>
          <p:nvPr/>
        </p:nvSpPr>
        <p:spPr>
          <a:xfrm>
            <a:off x="1026066" y="2079359"/>
            <a:ext cx="2073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使用者輸入的評論、評分傳到資料庫，並進行情緒分析，結果呈現在網頁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文本框 113"/>
          <p:cNvSpPr txBox="1"/>
          <p:nvPr/>
        </p:nvSpPr>
        <p:spPr>
          <a:xfrm>
            <a:off x="1026066" y="5368903"/>
            <a:ext cx="20737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當頁面載入時就會更新或送出評論之後自動更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文本框 113"/>
          <p:cNvSpPr txBox="1"/>
          <p:nvPr/>
        </p:nvSpPr>
        <p:spPr>
          <a:xfrm>
            <a:off x="8757069" y="2075602"/>
            <a:ext cx="207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管理員可以隨時更新內容或系統資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文本框 113"/>
          <p:cNvSpPr txBox="1"/>
          <p:nvPr/>
        </p:nvSpPr>
        <p:spPr>
          <a:xfrm>
            <a:off x="8750163" y="5368903"/>
            <a:ext cx="207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遵守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國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內相關法定、 隱私權政策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8" name="组合 3"/>
          <p:cNvGrpSpPr/>
          <p:nvPr/>
        </p:nvGrpSpPr>
        <p:grpSpPr>
          <a:xfrm>
            <a:off x="-3820" y="139353"/>
            <a:ext cx="4461923" cy="1113882"/>
            <a:chOff x="6977188" y="1902560"/>
            <a:chExt cx="4158578" cy="998361"/>
          </a:xfrm>
        </p:grpSpPr>
        <p:sp>
          <p:nvSpPr>
            <p:cNvPr id="189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1" name="TextBox 93"/>
          <p:cNvSpPr txBox="1"/>
          <p:nvPr/>
        </p:nvSpPr>
        <p:spPr>
          <a:xfrm>
            <a:off x="251757" y="342351"/>
            <a:ext cx="3847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非功能性需求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5400000">
            <a:off x="1930109" y="-2806218"/>
            <a:ext cx="2937093" cy="6787202"/>
            <a:chOff x="0" y="70798"/>
            <a:chExt cx="2937093" cy="6787202"/>
          </a:xfrm>
        </p:grpSpPr>
        <p:sp>
          <p:nvSpPr>
            <p:cNvPr id="17" name="矩形 16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7311798" y="2907148"/>
            <a:ext cx="2937093" cy="6787202"/>
            <a:chOff x="9178140" y="0"/>
            <a:chExt cx="2937093" cy="6787202"/>
          </a:xfrm>
        </p:grpSpPr>
        <p:sp>
          <p:nvSpPr>
            <p:cNvPr id="22" name="矩形 21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95"/>
          <p:cNvGrpSpPr/>
          <p:nvPr/>
        </p:nvGrpSpPr>
        <p:grpSpPr>
          <a:xfrm>
            <a:off x="4714374" y="2949130"/>
            <a:ext cx="4155766" cy="756646"/>
            <a:chOff x="6977188" y="1902560"/>
            <a:chExt cx="4158578" cy="998361"/>
          </a:xfrm>
        </p:grpSpPr>
        <p:sp>
          <p:nvSpPr>
            <p:cNvPr id="46" name="任意多边形 96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任意多边形 97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98"/>
          <p:cNvGrpSpPr/>
          <p:nvPr/>
        </p:nvGrpSpPr>
        <p:grpSpPr>
          <a:xfrm>
            <a:off x="3759199" y="2734616"/>
            <a:ext cx="1268148" cy="1123545"/>
            <a:chOff x="3491031" y="1926499"/>
            <a:chExt cx="1268148" cy="1123545"/>
          </a:xfrm>
        </p:grpSpPr>
        <p:grpSp>
          <p:nvGrpSpPr>
            <p:cNvPr id="49" name="组合 99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51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E87071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文本框 100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3" name="TextBox 6"/>
          <p:cNvSpPr txBox="1">
            <a:spLocks noChangeArrowheads="1"/>
          </p:cNvSpPr>
          <p:nvPr/>
        </p:nvSpPr>
        <p:spPr bwMode="auto">
          <a:xfrm>
            <a:off x="5046635" y="2979371"/>
            <a:ext cx="368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未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來目標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0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 flipH="1">
            <a:off x="6566190" y="4046618"/>
            <a:ext cx="3918720" cy="149731"/>
            <a:chOff x="7872142" y="1716173"/>
            <a:chExt cx="3918210" cy="149766"/>
          </a:xfrm>
        </p:grpSpPr>
        <p:cxnSp>
          <p:nvCxnSpPr>
            <p:cNvPr id="151" name="直接连接符 150"/>
            <p:cNvCxnSpPr>
              <a:endCxn id="152" idx="6"/>
            </p:cNvCxnSpPr>
            <p:nvPr/>
          </p:nvCxnSpPr>
          <p:spPr>
            <a:xfrm flipH="1" flipV="1">
              <a:off x="8021908" y="1791056"/>
              <a:ext cx="3768444" cy="19595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椭圆 151"/>
            <p:cNvSpPr/>
            <p:nvPr/>
          </p:nvSpPr>
          <p:spPr>
            <a:xfrm>
              <a:off x="7872142" y="1716173"/>
              <a:ext cx="149766" cy="149766"/>
            </a:xfrm>
            <a:prstGeom prst="ellipse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任意多边形 152"/>
          <p:cNvSpPr/>
          <p:nvPr/>
        </p:nvSpPr>
        <p:spPr>
          <a:xfrm>
            <a:off x="4978376" y="1430079"/>
            <a:ext cx="1946549" cy="888109"/>
          </a:xfrm>
          <a:custGeom>
            <a:avLst/>
            <a:gdLst>
              <a:gd name="connsiteX0" fmla="*/ 1289422 w 2578844"/>
              <a:gd name="connsiteY0" fmla="*/ 0 h 1177018"/>
              <a:gd name="connsiteX1" fmla="*/ 2578134 w 2578844"/>
              <a:gd name="connsiteY1" fmla="*/ 1162953 h 1177018"/>
              <a:gd name="connsiteX2" fmla="*/ 2578844 w 2578844"/>
              <a:gd name="connsiteY2" fmla="*/ 1177018 h 1177018"/>
              <a:gd name="connsiteX3" fmla="*/ 0 w 2578844"/>
              <a:gd name="connsiteY3" fmla="*/ 1177018 h 1177018"/>
              <a:gd name="connsiteX4" fmla="*/ 710 w 2578844"/>
              <a:gd name="connsiteY4" fmla="*/ 1162953 h 1177018"/>
              <a:gd name="connsiteX5" fmla="*/ 1289422 w 2578844"/>
              <a:gd name="connsiteY5" fmla="*/ 0 h 117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8844" h="1177018">
                <a:moveTo>
                  <a:pt x="1289422" y="0"/>
                </a:moveTo>
                <a:cubicBezTo>
                  <a:pt x="1960138" y="0"/>
                  <a:pt x="2511797" y="509739"/>
                  <a:pt x="2578134" y="1162953"/>
                </a:cubicBezTo>
                <a:lnTo>
                  <a:pt x="2578844" y="1177018"/>
                </a:lnTo>
                <a:lnTo>
                  <a:pt x="0" y="1177018"/>
                </a:lnTo>
                <a:lnTo>
                  <a:pt x="710" y="1162953"/>
                </a:lnTo>
                <a:cubicBezTo>
                  <a:pt x="67048" y="509739"/>
                  <a:pt x="618707" y="0"/>
                  <a:pt x="1289422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0000"/>
                </a:schemeClr>
              </a:gs>
            </a:gsLst>
            <a:lin ang="2700000" scaled="1"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617" y="139353"/>
            <a:ext cx="3827243" cy="1113881"/>
            <a:chOff x="6977188" y="1902560"/>
            <a:chExt cx="4158578" cy="998361"/>
          </a:xfrm>
        </p:grpSpPr>
        <p:sp>
          <p:nvSpPr>
            <p:cNvPr id="5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4" name="梯形 153"/>
          <p:cNvSpPr/>
          <p:nvPr/>
        </p:nvSpPr>
        <p:spPr>
          <a:xfrm flipV="1">
            <a:off x="4978376" y="2399081"/>
            <a:ext cx="1946549" cy="806190"/>
          </a:xfrm>
          <a:prstGeom prst="trapezoid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0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梯形 154"/>
          <p:cNvSpPr/>
          <p:nvPr/>
        </p:nvSpPr>
        <p:spPr>
          <a:xfrm flipV="1">
            <a:off x="5195922" y="3286163"/>
            <a:ext cx="1519404" cy="806190"/>
          </a:xfrm>
          <a:prstGeom prst="trapezoid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0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6" name="任意多边形 155"/>
          <p:cNvSpPr/>
          <p:nvPr/>
        </p:nvSpPr>
        <p:spPr>
          <a:xfrm flipV="1">
            <a:off x="5409214" y="4173245"/>
            <a:ext cx="1092820" cy="1076082"/>
          </a:xfrm>
          <a:custGeom>
            <a:avLst/>
            <a:gdLst>
              <a:gd name="connsiteX0" fmla="*/ 0 w 1447800"/>
              <a:gd name="connsiteY0" fmla="*/ 1426140 h 1426140"/>
              <a:gd name="connsiteX1" fmla="*/ 1447800 w 1447800"/>
              <a:gd name="connsiteY1" fmla="*/ 1426140 h 1426140"/>
              <a:gd name="connsiteX2" fmla="*/ 1180688 w 1447800"/>
              <a:gd name="connsiteY2" fmla="*/ 357690 h 1426140"/>
              <a:gd name="connsiteX3" fmla="*/ 1177247 w 1447800"/>
              <a:gd name="connsiteY3" fmla="*/ 357690 h 1426140"/>
              <a:gd name="connsiteX4" fmla="*/ 1174880 w 1447800"/>
              <a:gd name="connsiteY4" fmla="*/ 336305 h 1426140"/>
              <a:gd name="connsiteX5" fmla="*/ 721810 w 1447800"/>
              <a:gd name="connsiteY5" fmla="*/ 0 h 1426140"/>
              <a:gd name="connsiteX6" fmla="*/ 268741 w 1447800"/>
              <a:gd name="connsiteY6" fmla="*/ 336305 h 1426140"/>
              <a:gd name="connsiteX7" fmla="*/ 265786 w 1447800"/>
              <a:gd name="connsiteY7" fmla="*/ 362997 h 142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47800" h="1426140">
                <a:moveTo>
                  <a:pt x="0" y="1426140"/>
                </a:moveTo>
                <a:lnTo>
                  <a:pt x="1447800" y="1426140"/>
                </a:lnTo>
                <a:lnTo>
                  <a:pt x="1180688" y="357690"/>
                </a:lnTo>
                <a:lnTo>
                  <a:pt x="1177247" y="357690"/>
                </a:lnTo>
                <a:lnTo>
                  <a:pt x="1174880" y="336305"/>
                </a:lnTo>
                <a:cubicBezTo>
                  <a:pt x="1131756" y="144376"/>
                  <a:pt x="945296" y="0"/>
                  <a:pt x="721810" y="0"/>
                </a:cubicBezTo>
                <a:cubicBezTo>
                  <a:pt x="498325" y="0"/>
                  <a:pt x="311864" y="144376"/>
                  <a:pt x="268741" y="336305"/>
                </a:cubicBezTo>
                <a:lnTo>
                  <a:pt x="265786" y="362997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chemeClr val="bg1">
                    <a:lumMod val="96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5380605" y="5396862"/>
            <a:ext cx="1142091" cy="1045384"/>
            <a:chOff x="5525029" y="5078724"/>
            <a:chExt cx="1141942" cy="1045626"/>
          </a:xfrm>
        </p:grpSpPr>
        <p:sp>
          <p:nvSpPr>
            <p:cNvPr id="158" name="椭圆 157"/>
            <p:cNvSpPr/>
            <p:nvPr/>
          </p:nvSpPr>
          <p:spPr>
            <a:xfrm>
              <a:off x="5573188" y="5078724"/>
              <a:ext cx="1045626" cy="104562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文本框 17"/>
            <p:cNvSpPr txBox="1"/>
            <p:nvPr/>
          </p:nvSpPr>
          <p:spPr>
            <a:xfrm>
              <a:off x="5525029" y="5370704"/>
              <a:ext cx="11419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471190" y="1962544"/>
            <a:ext cx="3480772" cy="413769"/>
            <a:chOff x="1497409" y="1904858"/>
            <a:chExt cx="3480319" cy="413866"/>
          </a:xfrm>
        </p:grpSpPr>
        <p:cxnSp>
          <p:nvCxnSpPr>
            <p:cNvPr id="180" name="直接连接符 179"/>
            <p:cNvCxnSpPr>
              <a:stCxn id="153" idx="3"/>
            </p:cNvCxnSpPr>
            <p:nvPr/>
          </p:nvCxnSpPr>
          <p:spPr>
            <a:xfrm flipH="1">
              <a:off x="1497409" y="2318724"/>
              <a:ext cx="3480319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椭圆 180"/>
            <p:cNvSpPr/>
            <p:nvPr/>
          </p:nvSpPr>
          <p:spPr>
            <a:xfrm>
              <a:off x="1557068" y="1904858"/>
              <a:ext cx="149765" cy="149766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5" name="文本框 52"/>
          <p:cNvSpPr txBox="1"/>
          <p:nvPr/>
        </p:nvSpPr>
        <p:spPr>
          <a:xfrm>
            <a:off x="1680641" y="1853782"/>
            <a:ext cx="1815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1ACBE"/>
                </a:solidFill>
                <a:latin typeface="+mn-ea"/>
              </a:rPr>
              <a:t>數</a:t>
            </a:r>
            <a:r>
              <a:rPr lang="zh-CN" altLang="en-US" sz="2800" b="1" dirty="0" smtClean="0">
                <a:solidFill>
                  <a:srgbClr val="01ACBE"/>
                </a:solidFill>
                <a:latin typeface="+mn-ea"/>
              </a:rPr>
              <a:t>據分析</a:t>
            </a:r>
            <a:endParaRPr lang="zh-CN" altLang="en-US" sz="2800" b="1" dirty="0">
              <a:solidFill>
                <a:srgbClr val="01ACBE"/>
              </a:solidFill>
              <a:latin typeface="+mn-ea"/>
            </a:endParaRPr>
          </a:p>
        </p:txBody>
      </p:sp>
      <p:sp>
        <p:nvSpPr>
          <p:cNvPr id="187" name="文本框 54"/>
          <p:cNvSpPr txBox="1"/>
          <p:nvPr/>
        </p:nvSpPr>
        <p:spPr>
          <a:xfrm>
            <a:off x="8853155" y="3598263"/>
            <a:ext cx="176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9A05"/>
                </a:solidFill>
                <a:latin typeface="+mn-ea"/>
              </a:rPr>
              <a:t>關</a:t>
            </a:r>
            <a:r>
              <a:rPr lang="zh-CN" altLang="en-US" sz="2800" b="1" dirty="0" smtClean="0">
                <a:solidFill>
                  <a:srgbClr val="FF9A05"/>
                </a:solidFill>
                <a:latin typeface="+mn-ea"/>
              </a:rPr>
              <a:t>聯法則</a:t>
            </a:r>
            <a:endParaRPr lang="zh-CN" altLang="en-US" sz="2800" b="1" dirty="0">
              <a:solidFill>
                <a:srgbClr val="FF9A05"/>
              </a:solidFill>
              <a:latin typeface="+mn-ea"/>
            </a:endParaRPr>
          </a:p>
        </p:txBody>
      </p:sp>
      <p:sp>
        <p:nvSpPr>
          <p:cNvPr id="189" name="文本框 129"/>
          <p:cNvSpPr txBox="1"/>
          <p:nvPr/>
        </p:nvSpPr>
        <p:spPr>
          <a:xfrm>
            <a:off x="1344475" y="2424086"/>
            <a:ext cx="3098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分</a:t>
            </a:r>
            <a:r>
              <a:rPr lang="zh-CN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析會員喜好的書籍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190" name="文本框 129"/>
          <p:cNvSpPr txBox="1"/>
          <p:nvPr/>
        </p:nvSpPr>
        <p:spPr>
          <a:xfrm>
            <a:off x="1584413" y="4201949"/>
            <a:ext cx="2664643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文本框 129"/>
          <p:cNvSpPr txBox="1"/>
          <p:nvPr/>
        </p:nvSpPr>
        <p:spPr>
          <a:xfrm>
            <a:off x="7311489" y="4205765"/>
            <a:ext cx="30988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分</a:t>
            </a:r>
            <a:r>
              <a:rPr lang="zh-CN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析書籍與書籍之間的向量</a:t>
            </a: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latin typeface="+mn-ea"/>
            </a:endParaRPr>
          </a:p>
        </p:txBody>
      </p:sp>
      <p:sp>
        <p:nvSpPr>
          <p:cNvPr id="61" name="TextBox 93"/>
          <p:cNvSpPr txBox="1"/>
          <p:nvPr/>
        </p:nvSpPr>
        <p:spPr>
          <a:xfrm>
            <a:off x="251757" y="342351"/>
            <a:ext cx="329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400" dirty="0" smtClean="0">
                <a:solidFill>
                  <a:schemeClr val="bg1"/>
                </a:solidFill>
                <a:latin typeface="+mj-ea"/>
                <a:ea typeface="+mj-ea"/>
              </a:rPr>
              <a:t>目標規劃</a:t>
            </a:r>
            <a:endParaRPr lang="zh-CN" altLang="en-US" sz="4000" b="1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3410907" y="1531413"/>
            <a:ext cx="3666001" cy="756646"/>
            <a:chOff x="6977188" y="1902560"/>
            <a:chExt cx="4158578" cy="998361"/>
          </a:xfrm>
        </p:grpSpPr>
        <p:sp>
          <p:nvSpPr>
            <p:cNvPr id="64" name="任意多边形 63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任意多边形 64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0AF92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455733" y="1316899"/>
            <a:ext cx="1268148" cy="1123545"/>
            <a:chOff x="3491031" y="1926499"/>
            <a:chExt cx="1268148" cy="1123545"/>
          </a:xfrm>
        </p:grpSpPr>
        <p:grpSp>
          <p:nvGrpSpPr>
            <p:cNvPr id="68" name="组合 67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72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0AF92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6" name="TextBox 6"/>
          <p:cNvSpPr txBox="1">
            <a:spLocks noChangeArrowheads="1"/>
          </p:cNvSpPr>
          <p:nvPr/>
        </p:nvSpPr>
        <p:spPr bwMode="auto">
          <a:xfrm>
            <a:off x="3794171" y="1547140"/>
            <a:ext cx="31592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主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題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115273" y="2684557"/>
            <a:ext cx="3700393" cy="756646"/>
            <a:chOff x="6977188" y="1902560"/>
            <a:chExt cx="4158578" cy="998361"/>
          </a:xfrm>
        </p:grpSpPr>
        <p:sp>
          <p:nvSpPr>
            <p:cNvPr id="79" name="任意多边形 78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任意多边形 79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160099" y="2470043"/>
            <a:ext cx="1268148" cy="1123545"/>
            <a:chOff x="3491031" y="1926499"/>
            <a:chExt cx="1268148" cy="1123545"/>
          </a:xfrm>
        </p:grpSpPr>
        <p:grpSp>
          <p:nvGrpSpPr>
            <p:cNvPr id="82" name="组合 81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84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FB85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6" name="TextBox 6"/>
          <p:cNvSpPr txBox="1">
            <a:spLocks noChangeArrowheads="1"/>
          </p:cNvSpPr>
          <p:nvPr/>
        </p:nvSpPr>
        <p:spPr bwMode="auto">
          <a:xfrm>
            <a:off x="4526782" y="2739714"/>
            <a:ext cx="3164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網頁及資料庫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4756514" y="3860976"/>
            <a:ext cx="3889888" cy="756646"/>
            <a:chOff x="6977188" y="1902560"/>
            <a:chExt cx="4158578" cy="998361"/>
          </a:xfrm>
        </p:grpSpPr>
        <p:sp>
          <p:nvSpPr>
            <p:cNvPr id="88" name="任意多边形 87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任意多边形 88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801340" y="3646462"/>
            <a:ext cx="1268148" cy="1123545"/>
            <a:chOff x="3491031" y="1926499"/>
            <a:chExt cx="1268148" cy="1123545"/>
          </a:xfrm>
        </p:grpSpPr>
        <p:grpSp>
          <p:nvGrpSpPr>
            <p:cNvPr id="91" name="组合 90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1ACB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5" name="TextBox 6"/>
          <p:cNvSpPr txBox="1">
            <a:spLocks noChangeArrowheads="1"/>
          </p:cNvSpPr>
          <p:nvPr/>
        </p:nvSpPr>
        <p:spPr bwMode="auto">
          <a:xfrm>
            <a:off x="5088777" y="3876703"/>
            <a:ext cx="3426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功能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5387447" y="5036243"/>
            <a:ext cx="4155766" cy="756646"/>
            <a:chOff x="6977188" y="1902560"/>
            <a:chExt cx="4158578" cy="998361"/>
          </a:xfrm>
        </p:grpSpPr>
        <p:sp>
          <p:nvSpPr>
            <p:cNvPr id="97" name="任意多边形 96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任意多边形 97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432272" y="4821729"/>
            <a:ext cx="1268148" cy="1123545"/>
            <a:chOff x="3491031" y="1926499"/>
            <a:chExt cx="1268148" cy="1123545"/>
          </a:xfrm>
        </p:grpSpPr>
        <p:grpSp>
          <p:nvGrpSpPr>
            <p:cNvPr id="100" name="组合 99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102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E87071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4" name="TextBox 6"/>
          <p:cNvSpPr txBox="1">
            <a:spLocks noChangeArrowheads="1"/>
          </p:cNvSpPr>
          <p:nvPr/>
        </p:nvSpPr>
        <p:spPr bwMode="auto">
          <a:xfrm>
            <a:off x="5719708" y="5066484"/>
            <a:ext cx="36835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未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來目標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5" name="TextBox 6"/>
          <p:cNvSpPr txBox="1">
            <a:spLocks noChangeArrowheads="1"/>
          </p:cNvSpPr>
          <p:nvPr/>
        </p:nvSpPr>
        <p:spPr bwMode="auto">
          <a:xfrm>
            <a:off x="212915" y="0"/>
            <a:ext cx="189550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目录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4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3268185" y="2855522"/>
            <a:ext cx="1124142" cy="1267906"/>
            <a:chOff x="3268185" y="2855522"/>
            <a:chExt cx="1124142" cy="126790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 rot="5400000">
              <a:off x="3196303" y="2927404"/>
              <a:ext cx="1267906" cy="112414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5"/>
            <p:cNvSpPr>
              <a:spLocks/>
            </p:cNvSpPr>
            <p:nvPr/>
          </p:nvSpPr>
          <p:spPr bwMode="auto">
            <a:xfrm rot="5400000">
              <a:off x="3341945" y="3056531"/>
              <a:ext cx="976622" cy="86588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AF92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775778" y="2221569"/>
            <a:ext cx="1124142" cy="1267906"/>
            <a:chOff x="4775778" y="2221569"/>
            <a:chExt cx="1124142" cy="1267906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 rot="5400000">
              <a:off x="4703896" y="2293451"/>
              <a:ext cx="1267906" cy="112414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 rot="5400000">
              <a:off x="4849538" y="2438802"/>
              <a:ext cx="976622" cy="86588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283370" y="2221569"/>
            <a:ext cx="1124142" cy="1267906"/>
            <a:chOff x="6283370" y="2221569"/>
            <a:chExt cx="1124142" cy="1267906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 rot="5400000">
              <a:off x="6211488" y="2293451"/>
              <a:ext cx="1267906" cy="112414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6384970" y="2422578"/>
              <a:ext cx="976622" cy="86588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99674" y="2855522"/>
            <a:ext cx="1124142" cy="1267906"/>
            <a:chOff x="7799674" y="2855522"/>
            <a:chExt cx="1124142" cy="1267906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 rot="5400000">
              <a:off x="7727792" y="2927404"/>
              <a:ext cx="1267906" cy="112414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7883929" y="3056532"/>
              <a:ext cx="976622" cy="86588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E87071"/>
            </a:solidFill>
            <a:ln w="15875">
              <a:noFill/>
            </a:ln>
            <a:effectLst>
              <a:innerShdw blurRad="381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353202" y="293488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谢</a:t>
            </a:r>
            <a:endParaRPr lang="zh-CN" altLang="en-US" sz="6000" dirty="0">
              <a:solidFill>
                <a:schemeClr val="bg1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79628" y="234439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谢</a:t>
            </a:r>
            <a:endParaRPr lang="zh-CN" altLang="en-US" sz="6000" dirty="0">
              <a:solidFill>
                <a:schemeClr val="bg1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96227" y="2272706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观</a:t>
            </a:r>
            <a:endParaRPr lang="zh-CN" altLang="en-US" sz="6000" dirty="0">
              <a:solidFill>
                <a:schemeClr val="bg1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95186" y="2950831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赏</a:t>
            </a:r>
            <a:endParaRPr lang="zh-CN" altLang="en-US" sz="6000" dirty="0">
              <a:solidFill>
                <a:schemeClr val="bg1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1122248" y="49114"/>
            <a:ext cx="2937093" cy="6787202"/>
            <a:chOff x="0" y="70798"/>
            <a:chExt cx="2937093" cy="6787202"/>
          </a:xfrm>
        </p:grpSpPr>
        <p:sp>
          <p:nvSpPr>
            <p:cNvPr id="33" name="矩形 32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493268" y="46200"/>
            <a:ext cx="2937093" cy="6787202"/>
            <a:chOff x="9178140" y="0"/>
            <a:chExt cx="2937093" cy="6787202"/>
          </a:xfrm>
        </p:grpSpPr>
        <p:sp>
          <p:nvSpPr>
            <p:cNvPr id="46" name="矩形 45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4775778" y="663971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9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3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8" y="3097346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6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5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5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73771" y="3011870"/>
            <a:ext cx="2512862" cy="756646"/>
            <a:chOff x="6977188" y="1902560"/>
            <a:chExt cx="4158578" cy="998361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0AF92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18596" y="2797356"/>
            <a:ext cx="1268148" cy="1123545"/>
            <a:chOff x="3491031" y="1926499"/>
            <a:chExt cx="1268148" cy="1123545"/>
          </a:xfrm>
        </p:grpSpPr>
        <p:grpSp>
          <p:nvGrpSpPr>
            <p:cNvPr id="10" name="组合 9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0AF92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386744" y="3027597"/>
            <a:ext cx="2103475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主題</a:t>
            </a:r>
          </a:p>
        </p:txBody>
      </p:sp>
      <p:grpSp>
        <p:nvGrpSpPr>
          <p:cNvPr id="16" name="组合 15"/>
          <p:cNvGrpSpPr/>
          <p:nvPr/>
        </p:nvGrpSpPr>
        <p:grpSpPr>
          <a:xfrm rot="5400000">
            <a:off x="1930109" y="-2806218"/>
            <a:ext cx="2937093" cy="6787202"/>
            <a:chOff x="0" y="70798"/>
            <a:chExt cx="2937093" cy="6787202"/>
          </a:xfrm>
        </p:grpSpPr>
        <p:sp>
          <p:nvSpPr>
            <p:cNvPr id="17" name="矩形 16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7311798" y="2907148"/>
            <a:ext cx="2937093" cy="6787202"/>
            <a:chOff x="9178140" y="0"/>
            <a:chExt cx="2937093" cy="6787202"/>
          </a:xfrm>
        </p:grpSpPr>
        <p:sp>
          <p:nvSpPr>
            <p:cNvPr id="22" name="矩形 21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5849" y="124732"/>
            <a:ext cx="2939946" cy="1113882"/>
            <a:chOff x="6977188" y="1902560"/>
            <a:chExt cx="4158578" cy="998361"/>
          </a:xfrm>
        </p:grpSpPr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0AF92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圆角矩形 139"/>
          <p:cNvSpPr/>
          <p:nvPr/>
        </p:nvSpPr>
        <p:spPr>
          <a:xfrm>
            <a:off x="-382137" y="2290533"/>
            <a:ext cx="4258101" cy="3960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A9500"/>
              </a:gs>
              <a:gs pos="100000">
                <a:srgbClr val="FFC26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FD393"/>
                </a:gs>
                <a:gs pos="100000">
                  <a:srgbClr val="FFAB2F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93"/>
          <p:cNvSpPr txBox="1"/>
          <p:nvPr/>
        </p:nvSpPr>
        <p:spPr>
          <a:xfrm>
            <a:off x="346091" y="367458"/>
            <a:ext cx="266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What?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圆角矩形 152"/>
          <p:cNvSpPr/>
          <p:nvPr/>
        </p:nvSpPr>
        <p:spPr>
          <a:xfrm>
            <a:off x="6755642" y="2290533"/>
            <a:ext cx="5758627" cy="32107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8391"/>
              </a:gs>
              <a:gs pos="100000">
                <a:srgbClr val="01C4D9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00D4EA"/>
                </a:gs>
                <a:gs pos="100000">
                  <a:srgbClr val="0098A8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46913" y="1429287"/>
            <a:ext cx="8746384" cy="1519069"/>
            <a:chOff x="6095999" y="2039788"/>
            <a:chExt cx="3246121" cy="705910"/>
          </a:xfrm>
        </p:grpSpPr>
        <p:sp>
          <p:nvSpPr>
            <p:cNvPr id="26" name="任意多边形 25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1" name="TextBox 93"/>
          <p:cNvSpPr txBox="1"/>
          <p:nvPr/>
        </p:nvSpPr>
        <p:spPr>
          <a:xfrm>
            <a:off x="2703471" y="1896432"/>
            <a:ext cx="701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400" dirty="0" smtClean="0">
                <a:latin typeface="+mj-ea"/>
              </a:rPr>
              <a:t>什麼是書</a:t>
            </a:r>
            <a:r>
              <a:rPr lang="zh-CN" altLang="en-US" sz="3200" b="1" spc="400" dirty="0">
                <a:latin typeface="+mj-ea"/>
              </a:rPr>
              <a:t>籍推薦網</a:t>
            </a:r>
            <a:r>
              <a:rPr lang="zh-CN" altLang="en-US" sz="3200" b="1" spc="400" dirty="0" smtClean="0">
                <a:latin typeface="+mj-ea"/>
              </a:rPr>
              <a:t>站呢？</a:t>
            </a:r>
            <a:endParaRPr lang="zh-CN" altLang="en-US" sz="3200" b="1" spc="400" dirty="0">
              <a:latin typeface="+mj-ea"/>
            </a:endParaRPr>
          </a:p>
        </p:txBody>
      </p:sp>
      <p:pic>
        <p:nvPicPr>
          <p:cNvPr id="1029" name="Picture 5" descr="C:\Users\CHEONG KIT YIN\Desktop\24172503_1542532072495553_808913051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06" y="2919950"/>
            <a:ext cx="4292298" cy="20576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圆角矩形 163"/>
          <p:cNvSpPr/>
          <p:nvPr/>
        </p:nvSpPr>
        <p:spPr>
          <a:xfrm>
            <a:off x="2067975" y="3152634"/>
            <a:ext cx="6612001" cy="41399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4C4C"/>
              </a:gs>
              <a:gs pos="100000">
                <a:srgbClr val="ED9393"/>
              </a:gs>
            </a:gsLst>
            <a:lin ang="2700000" scaled="1"/>
          </a:gradFill>
          <a:ln w="22225">
            <a:gradFill flip="none" rotWithShape="1">
              <a:gsLst>
                <a:gs pos="0">
                  <a:srgbClr val="F4BABA"/>
                </a:gs>
                <a:gs pos="100000">
                  <a:srgbClr val="E66464"/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31" name="Picture 7" descr="C:\Users\CHEONG KIT YIN\Desktop\24203606_1542532069162220_1826053512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" y="2877478"/>
            <a:ext cx="2857500" cy="28575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HEONG KIT YIN\Desktop\24204972_1542532075828886_1700097358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02" y="3922711"/>
            <a:ext cx="4927545" cy="25869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5849" y="124732"/>
            <a:ext cx="2939946" cy="1113882"/>
            <a:chOff x="6977188" y="1902560"/>
            <a:chExt cx="4158578" cy="998361"/>
          </a:xfrm>
        </p:grpSpPr>
        <p:sp>
          <p:nvSpPr>
            <p:cNvPr id="6" name="任意多边形 5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0AF92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93"/>
          <p:cNvSpPr txBox="1"/>
          <p:nvPr/>
        </p:nvSpPr>
        <p:spPr>
          <a:xfrm>
            <a:off x="346091" y="367458"/>
            <a:ext cx="2661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Why?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组合 24"/>
          <p:cNvGrpSpPr/>
          <p:nvPr/>
        </p:nvGrpSpPr>
        <p:grpSpPr>
          <a:xfrm>
            <a:off x="1760562" y="1530998"/>
            <a:ext cx="8746384" cy="1519069"/>
            <a:chOff x="6095999" y="2039788"/>
            <a:chExt cx="3246121" cy="705910"/>
          </a:xfrm>
        </p:grpSpPr>
        <p:sp>
          <p:nvSpPr>
            <p:cNvPr id="18" name="任意多边形 25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 26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圆角矩形 27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93"/>
          <p:cNvSpPr txBox="1"/>
          <p:nvPr/>
        </p:nvSpPr>
        <p:spPr>
          <a:xfrm>
            <a:off x="2717120" y="1998143"/>
            <a:ext cx="701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400" dirty="0">
                <a:latin typeface="+mj-ea"/>
              </a:rPr>
              <a:t>為什</a:t>
            </a:r>
            <a:r>
              <a:rPr lang="zh-CN" altLang="en-US" sz="3200" b="1" spc="400" dirty="0" smtClean="0">
                <a:latin typeface="+mj-ea"/>
              </a:rPr>
              <a:t>麼想要做</a:t>
            </a:r>
            <a:r>
              <a:rPr lang="zh-CN" altLang="en-US" sz="3200" b="1" spc="400" dirty="0">
                <a:latin typeface="+mj-ea"/>
              </a:rPr>
              <a:t>書籍推薦網</a:t>
            </a:r>
            <a:r>
              <a:rPr lang="zh-CN" altLang="en-US" sz="3200" b="1" spc="400" dirty="0" smtClean="0">
                <a:latin typeface="+mj-ea"/>
              </a:rPr>
              <a:t>站呢？</a:t>
            </a:r>
            <a:endParaRPr lang="zh-CN" altLang="en-US" sz="3200" b="1" spc="400" dirty="0">
              <a:latin typeface="+mj-ea"/>
            </a:endParaRPr>
          </a:p>
        </p:txBody>
      </p:sp>
      <p:grpSp>
        <p:nvGrpSpPr>
          <p:cNvPr id="22" name="组合 716"/>
          <p:cNvGrpSpPr/>
          <p:nvPr/>
        </p:nvGrpSpPr>
        <p:grpSpPr>
          <a:xfrm>
            <a:off x="1026745" y="3656337"/>
            <a:ext cx="2186858" cy="2186067"/>
            <a:chOff x="2329032" y="904800"/>
            <a:chExt cx="2752780" cy="2752780"/>
          </a:xfrm>
        </p:grpSpPr>
        <p:sp>
          <p:nvSpPr>
            <p:cNvPr id="23" name="椭圆 717"/>
            <p:cNvSpPr/>
            <p:nvPr/>
          </p:nvSpPr>
          <p:spPr>
            <a:xfrm>
              <a:off x="2329032" y="904800"/>
              <a:ext cx="2752780" cy="2752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270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718"/>
            <p:cNvSpPr/>
            <p:nvPr/>
          </p:nvSpPr>
          <p:spPr>
            <a:xfrm>
              <a:off x="2490959" y="1059959"/>
              <a:ext cx="2431374" cy="2431374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943"/>
          <p:cNvSpPr txBox="1"/>
          <p:nvPr/>
        </p:nvSpPr>
        <p:spPr>
          <a:xfrm>
            <a:off x="1307958" y="4385685"/>
            <a:ext cx="160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AF92"/>
                </a:solidFill>
                <a:latin typeface="Impact" panose="020B0806030902050204" pitchFamily="34" charset="0"/>
              </a:rPr>
              <a:t>興趣</a:t>
            </a:r>
          </a:p>
        </p:txBody>
      </p:sp>
      <p:grpSp>
        <p:nvGrpSpPr>
          <p:cNvPr id="30" name="组合 720"/>
          <p:cNvGrpSpPr/>
          <p:nvPr/>
        </p:nvGrpSpPr>
        <p:grpSpPr>
          <a:xfrm>
            <a:off x="1231819" y="3806570"/>
            <a:ext cx="1808372" cy="1832440"/>
            <a:chOff x="1582158" y="2049866"/>
            <a:chExt cx="2594754" cy="2630239"/>
          </a:xfrm>
        </p:grpSpPr>
        <p:cxnSp>
          <p:nvCxnSpPr>
            <p:cNvPr id="31" name="直接连接符 721"/>
            <p:cNvCxnSpPr/>
            <p:nvPr/>
          </p:nvCxnSpPr>
          <p:spPr>
            <a:xfrm>
              <a:off x="2861295" y="211815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722"/>
            <p:cNvCxnSpPr/>
            <p:nvPr/>
          </p:nvCxnSpPr>
          <p:spPr>
            <a:xfrm rot="135000">
              <a:off x="2908723" y="211908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723"/>
            <p:cNvCxnSpPr/>
            <p:nvPr/>
          </p:nvCxnSpPr>
          <p:spPr>
            <a:xfrm rot="270000">
              <a:off x="2956078" y="212187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724"/>
            <p:cNvCxnSpPr/>
            <p:nvPr/>
          </p:nvCxnSpPr>
          <p:spPr>
            <a:xfrm rot="405000">
              <a:off x="3003287" y="21265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725"/>
            <p:cNvCxnSpPr/>
            <p:nvPr/>
          </p:nvCxnSpPr>
          <p:spPr>
            <a:xfrm rot="540000">
              <a:off x="3050279" y="21330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726"/>
            <p:cNvCxnSpPr/>
            <p:nvPr/>
          </p:nvCxnSpPr>
          <p:spPr>
            <a:xfrm rot="675000">
              <a:off x="3096978" y="214136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727"/>
            <p:cNvCxnSpPr/>
            <p:nvPr/>
          </p:nvCxnSpPr>
          <p:spPr>
            <a:xfrm rot="810000">
              <a:off x="3143314" y="215153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728"/>
            <p:cNvCxnSpPr/>
            <p:nvPr/>
          </p:nvCxnSpPr>
          <p:spPr>
            <a:xfrm rot="945000">
              <a:off x="3189215" y="216351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729"/>
            <p:cNvCxnSpPr/>
            <p:nvPr/>
          </p:nvCxnSpPr>
          <p:spPr>
            <a:xfrm rot="1080000">
              <a:off x="3234610" y="217728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730"/>
            <p:cNvCxnSpPr/>
            <p:nvPr/>
          </p:nvCxnSpPr>
          <p:spPr>
            <a:xfrm rot="1215000">
              <a:off x="3279430" y="21928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731"/>
            <p:cNvCxnSpPr/>
            <p:nvPr/>
          </p:nvCxnSpPr>
          <p:spPr>
            <a:xfrm rot="1350000">
              <a:off x="3323605" y="22101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732"/>
            <p:cNvCxnSpPr/>
            <p:nvPr/>
          </p:nvCxnSpPr>
          <p:spPr>
            <a:xfrm rot="1485000">
              <a:off x="3367066" y="22291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733"/>
            <p:cNvCxnSpPr/>
            <p:nvPr/>
          </p:nvCxnSpPr>
          <p:spPr>
            <a:xfrm rot="1620000">
              <a:off x="3409749" y="224982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734"/>
            <p:cNvCxnSpPr/>
            <p:nvPr/>
          </p:nvCxnSpPr>
          <p:spPr>
            <a:xfrm rot="1755000">
              <a:off x="3451585" y="227219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735"/>
            <p:cNvCxnSpPr/>
            <p:nvPr/>
          </p:nvCxnSpPr>
          <p:spPr>
            <a:xfrm rot="1890000">
              <a:off x="3492511" y="229617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736"/>
            <p:cNvCxnSpPr/>
            <p:nvPr/>
          </p:nvCxnSpPr>
          <p:spPr>
            <a:xfrm rot="2025000">
              <a:off x="3532464" y="232175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737"/>
            <p:cNvCxnSpPr/>
            <p:nvPr/>
          </p:nvCxnSpPr>
          <p:spPr>
            <a:xfrm rot="2160000">
              <a:off x="3571382" y="234887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738"/>
            <p:cNvCxnSpPr/>
            <p:nvPr/>
          </p:nvCxnSpPr>
          <p:spPr>
            <a:xfrm rot="2295000">
              <a:off x="3609206" y="237750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739"/>
            <p:cNvCxnSpPr/>
            <p:nvPr/>
          </p:nvCxnSpPr>
          <p:spPr>
            <a:xfrm rot="2430000">
              <a:off x="3645875" y="240760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740"/>
            <p:cNvCxnSpPr/>
            <p:nvPr/>
          </p:nvCxnSpPr>
          <p:spPr>
            <a:xfrm rot="2565000">
              <a:off x="3681335" y="243911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741"/>
            <p:cNvCxnSpPr/>
            <p:nvPr/>
          </p:nvCxnSpPr>
          <p:spPr>
            <a:xfrm rot="2700000">
              <a:off x="3715532" y="247199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742"/>
            <p:cNvCxnSpPr/>
            <p:nvPr/>
          </p:nvCxnSpPr>
          <p:spPr>
            <a:xfrm rot="2835000">
              <a:off x="3748411" y="250618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743"/>
            <p:cNvCxnSpPr/>
            <p:nvPr/>
          </p:nvCxnSpPr>
          <p:spPr>
            <a:xfrm rot="2970000">
              <a:off x="3779922" y="25416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744"/>
            <p:cNvCxnSpPr/>
            <p:nvPr/>
          </p:nvCxnSpPr>
          <p:spPr>
            <a:xfrm rot="3105000">
              <a:off x="3810016" y="257831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745"/>
            <p:cNvCxnSpPr/>
            <p:nvPr/>
          </p:nvCxnSpPr>
          <p:spPr>
            <a:xfrm rot="3240000">
              <a:off x="3838646" y="261614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746"/>
            <p:cNvCxnSpPr/>
            <p:nvPr/>
          </p:nvCxnSpPr>
          <p:spPr>
            <a:xfrm rot="3375000">
              <a:off x="3865772" y="265506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747"/>
            <p:cNvCxnSpPr/>
            <p:nvPr/>
          </p:nvCxnSpPr>
          <p:spPr>
            <a:xfrm rot="3510000">
              <a:off x="3891346" y="26950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748"/>
            <p:cNvCxnSpPr/>
            <p:nvPr/>
          </p:nvCxnSpPr>
          <p:spPr>
            <a:xfrm rot="3645000">
              <a:off x="3915333" y="273593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749"/>
            <p:cNvCxnSpPr/>
            <p:nvPr/>
          </p:nvCxnSpPr>
          <p:spPr>
            <a:xfrm rot="3780000">
              <a:off x="3937696" y="277777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750"/>
            <p:cNvCxnSpPr/>
            <p:nvPr/>
          </p:nvCxnSpPr>
          <p:spPr>
            <a:xfrm rot="3915000">
              <a:off x="3958399" y="282045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751"/>
            <p:cNvCxnSpPr/>
            <p:nvPr/>
          </p:nvCxnSpPr>
          <p:spPr>
            <a:xfrm rot="4050000">
              <a:off x="3977410" y="286392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752"/>
            <p:cNvCxnSpPr/>
            <p:nvPr/>
          </p:nvCxnSpPr>
          <p:spPr>
            <a:xfrm rot="4185000">
              <a:off x="3994700" y="290809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753"/>
            <p:cNvCxnSpPr/>
            <p:nvPr/>
          </p:nvCxnSpPr>
          <p:spPr>
            <a:xfrm rot="4320000">
              <a:off x="4010239" y="29529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754"/>
            <p:cNvCxnSpPr/>
            <p:nvPr/>
          </p:nvCxnSpPr>
          <p:spPr>
            <a:xfrm rot="4455000">
              <a:off x="4024012" y="299830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755"/>
            <p:cNvCxnSpPr/>
            <p:nvPr/>
          </p:nvCxnSpPr>
          <p:spPr>
            <a:xfrm rot="4590000">
              <a:off x="4035989" y="304421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756"/>
            <p:cNvCxnSpPr/>
            <p:nvPr/>
          </p:nvCxnSpPr>
          <p:spPr>
            <a:xfrm rot="4725000">
              <a:off x="4046156" y="30905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757"/>
            <p:cNvCxnSpPr/>
            <p:nvPr/>
          </p:nvCxnSpPr>
          <p:spPr>
            <a:xfrm rot="4860000">
              <a:off x="4054495" y="31372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58"/>
            <p:cNvCxnSpPr/>
            <p:nvPr/>
          </p:nvCxnSpPr>
          <p:spPr>
            <a:xfrm rot="4995000">
              <a:off x="4060995" y="318423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59"/>
            <p:cNvCxnSpPr/>
            <p:nvPr/>
          </p:nvCxnSpPr>
          <p:spPr>
            <a:xfrm rot="5130000">
              <a:off x="4065645" y="323144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60"/>
            <p:cNvCxnSpPr/>
            <p:nvPr/>
          </p:nvCxnSpPr>
          <p:spPr>
            <a:xfrm rot="5265000">
              <a:off x="4068436" y="327880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61"/>
            <p:cNvCxnSpPr/>
            <p:nvPr/>
          </p:nvCxnSpPr>
          <p:spPr>
            <a:xfrm rot="5535000">
              <a:off x="4068436" y="337365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62"/>
            <p:cNvCxnSpPr/>
            <p:nvPr/>
          </p:nvCxnSpPr>
          <p:spPr>
            <a:xfrm rot="5670000">
              <a:off x="4065645" y="342101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63"/>
            <p:cNvCxnSpPr/>
            <p:nvPr/>
          </p:nvCxnSpPr>
          <p:spPr>
            <a:xfrm rot="5805000">
              <a:off x="4060995" y="346822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4"/>
            <p:cNvCxnSpPr/>
            <p:nvPr/>
          </p:nvCxnSpPr>
          <p:spPr>
            <a:xfrm rot="5940000">
              <a:off x="4054495" y="35152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65"/>
            <p:cNvCxnSpPr/>
            <p:nvPr/>
          </p:nvCxnSpPr>
          <p:spPr>
            <a:xfrm rot="6075000">
              <a:off x="4046156" y="356191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66"/>
            <p:cNvCxnSpPr/>
            <p:nvPr/>
          </p:nvCxnSpPr>
          <p:spPr>
            <a:xfrm rot="6210000">
              <a:off x="4035989" y="36082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67"/>
            <p:cNvCxnSpPr/>
            <p:nvPr/>
          </p:nvCxnSpPr>
          <p:spPr>
            <a:xfrm rot="6345000">
              <a:off x="4024012" y="365414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768"/>
            <p:cNvCxnSpPr/>
            <p:nvPr/>
          </p:nvCxnSpPr>
          <p:spPr>
            <a:xfrm rot="6480000">
              <a:off x="4010239" y="369954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769"/>
            <p:cNvCxnSpPr/>
            <p:nvPr/>
          </p:nvCxnSpPr>
          <p:spPr>
            <a:xfrm rot="6615000">
              <a:off x="3994700" y="374436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770"/>
            <p:cNvCxnSpPr/>
            <p:nvPr/>
          </p:nvCxnSpPr>
          <p:spPr>
            <a:xfrm rot="6750000">
              <a:off x="3977410" y="378853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771"/>
            <p:cNvCxnSpPr/>
            <p:nvPr/>
          </p:nvCxnSpPr>
          <p:spPr>
            <a:xfrm rot="6885000">
              <a:off x="3958399" y="383200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772"/>
            <p:cNvCxnSpPr/>
            <p:nvPr/>
          </p:nvCxnSpPr>
          <p:spPr>
            <a:xfrm rot="7020000">
              <a:off x="3937696" y="387468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773"/>
            <p:cNvCxnSpPr/>
            <p:nvPr/>
          </p:nvCxnSpPr>
          <p:spPr>
            <a:xfrm rot="7155000">
              <a:off x="3915333" y="391652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774"/>
            <p:cNvCxnSpPr/>
            <p:nvPr/>
          </p:nvCxnSpPr>
          <p:spPr>
            <a:xfrm rot="7290000">
              <a:off x="3891346" y="39574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775"/>
            <p:cNvCxnSpPr/>
            <p:nvPr/>
          </p:nvCxnSpPr>
          <p:spPr>
            <a:xfrm rot="7425000">
              <a:off x="3865772" y="399740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776"/>
            <p:cNvCxnSpPr/>
            <p:nvPr/>
          </p:nvCxnSpPr>
          <p:spPr>
            <a:xfrm rot="7560000">
              <a:off x="3838646" y="403631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777"/>
            <p:cNvCxnSpPr/>
            <p:nvPr/>
          </p:nvCxnSpPr>
          <p:spPr>
            <a:xfrm rot="7695000">
              <a:off x="3810016" y="407414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778"/>
            <p:cNvCxnSpPr/>
            <p:nvPr/>
          </p:nvCxnSpPr>
          <p:spPr>
            <a:xfrm rot="7830000">
              <a:off x="3779922" y="411081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779"/>
            <p:cNvCxnSpPr/>
            <p:nvPr/>
          </p:nvCxnSpPr>
          <p:spPr>
            <a:xfrm rot="7965000">
              <a:off x="3748411" y="414627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780"/>
            <p:cNvCxnSpPr/>
            <p:nvPr/>
          </p:nvCxnSpPr>
          <p:spPr>
            <a:xfrm rot="8100000">
              <a:off x="3715532" y="418046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781"/>
            <p:cNvCxnSpPr/>
            <p:nvPr/>
          </p:nvCxnSpPr>
          <p:spPr>
            <a:xfrm rot="8235000">
              <a:off x="3681335" y="421334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782"/>
            <p:cNvCxnSpPr/>
            <p:nvPr/>
          </p:nvCxnSpPr>
          <p:spPr>
            <a:xfrm rot="8370000">
              <a:off x="3645875" y="424485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783"/>
            <p:cNvCxnSpPr/>
            <p:nvPr/>
          </p:nvCxnSpPr>
          <p:spPr>
            <a:xfrm rot="8505000">
              <a:off x="3609206" y="427495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784"/>
            <p:cNvCxnSpPr/>
            <p:nvPr/>
          </p:nvCxnSpPr>
          <p:spPr>
            <a:xfrm rot="8640000">
              <a:off x="3571382" y="43035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785"/>
            <p:cNvCxnSpPr/>
            <p:nvPr/>
          </p:nvCxnSpPr>
          <p:spPr>
            <a:xfrm rot="8775000">
              <a:off x="3532464" y="433070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786"/>
            <p:cNvCxnSpPr/>
            <p:nvPr/>
          </p:nvCxnSpPr>
          <p:spPr>
            <a:xfrm rot="8910000">
              <a:off x="3492511" y="43562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787"/>
            <p:cNvCxnSpPr/>
            <p:nvPr/>
          </p:nvCxnSpPr>
          <p:spPr>
            <a:xfrm rot="9045000">
              <a:off x="3451585" y="438026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788"/>
            <p:cNvCxnSpPr/>
            <p:nvPr/>
          </p:nvCxnSpPr>
          <p:spPr>
            <a:xfrm rot="9180000">
              <a:off x="3409749" y="440263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789"/>
            <p:cNvCxnSpPr/>
            <p:nvPr/>
          </p:nvCxnSpPr>
          <p:spPr>
            <a:xfrm rot="9315000">
              <a:off x="3367066" y="442333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790"/>
            <p:cNvCxnSpPr/>
            <p:nvPr/>
          </p:nvCxnSpPr>
          <p:spPr>
            <a:xfrm rot="9450000">
              <a:off x="3323605" y="44423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791"/>
            <p:cNvCxnSpPr/>
            <p:nvPr/>
          </p:nvCxnSpPr>
          <p:spPr>
            <a:xfrm rot="9585000">
              <a:off x="3279430" y="445963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792"/>
            <p:cNvCxnSpPr/>
            <p:nvPr/>
          </p:nvCxnSpPr>
          <p:spPr>
            <a:xfrm rot="9720000">
              <a:off x="3234610" y="447517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793"/>
            <p:cNvCxnSpPr/>
            <p:nvPr/>
          </p:nvCxnSpPr>
          <p:spPr>
            <a:xfrm rot="9855000">
              <a:off x="3189215" y="448894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794"/>
            <p:cNvCxnSpPr/>
            <p:nvPr/>
          </p:nvCxnSpPr>
          <p:spPr>
            <a:xfrm rot="9990000">
              <a:off x="3143314" y="45009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795"/>
            <p:cNvCxnSpPr/>
            <p:nvPr/>
          </p:nvCxnSpPr>
          <p:spPr>
            <a:xfrm rot="10125000">
              <a:off x="3096978" y="451109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796"/>
            <p:cNvCxnSpPr/>
            <p:nvPr/>
          </p:nvCxnSpPr>
          <p:spPr>
            <a:xfrm rot="10260000">
              <a:off x="3050279" y="45194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797"/>
            <p:cNvCxnSpPr/>
            <p:nvPr/>
          </p:nvCxnSpPr>
          <p:spPr>
            <a:xfrm rot="10395000">
              <a:off x="3003287" y="45259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798"/>
            <p:cNvCxnSpPr/>
            <p:nvPr/>
          </p:nvCxnSpPr>
          <p:spPr>
            <a:xfrm rot="10530000">
              <a:off x="2956078" y="45305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799"/>
            <p:cNvCxnSpPr/>
            <p:nvPr/>
          </p:nvCxnSpPr>
          <p:spPr>
            <a:xfrm rot="10665000">
              <a:off x="2908723" y="453337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800"/>
            <p:cNvCxnSpPr/>
            <p:nvPr/>
          </p:nvCxnSpPr>
          <p:spPr>
            <a:xfrm rot="10935000">
              <a:off x="2813865" y="453337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801"/>
            <p:cNvCxnSpPr/>
            <p:nvPr/>
          </p:nvCxnSpPr>
          <p:spPr>
            <a:xfrm rot="11070000">
              <a:off x="2766510" y="45305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802"/>
            <p:cNvCxnSpPr/>
            <p:nvPr/>
          </p:nvCxnSpPr>
          <p:spPr>
            <a:xfrm rot="11205000">
              <a:off x="2719301" y="45259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803"/>
            <p:cNvCxnSpPr/>
            <p:nvPr/>
          </p:nvCxnSpPr>
          <p:spPr>
            <a:xfrm rot="11340000">
              <a:off x="2672311" y="45194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804"/>
            <p:cNvCxnSpPr/>
            <p:nvPr/>
          </p:nvCxnSpPr>
          <p:spPr>
            <a:xfrm rot="11475000">
              <a:off x="2625610" y="451109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805"/>
            <p:cNvCxnSpPr/>
            <p:nvPr/>
          </p:nvCxnSpPr>
          <p:spPr>
            <a:xfrm rot="11610000">
              <a:off x="2579275" y="45009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806"/>
            <p:cNvCxnSpPr/>
            <p:nvPr/>
          </p:nvCxnSpPr>
          <p:spPr>
            <a:xfrm rot="11745000">
              <a:off x="2533374" y="448894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807"/>
            <p:cNvCxnSpPr/>
            <p:nvPr/>
          </p:nvCxnSpPr>
          <p:spPr>
            <a:xfrm rot="11880000">
              <a:off x="2487980" y="447517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808"/>
            <p:cNvCxnSpPr/>
            <p:nvPr/>
          </p:nvCxnSpPr>
          <p:spPr>
            <a:xfrm rot="12015000">
              <a:off x="2443158" y="445963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809"/>
            <p:cNvCxnSpPr/>
            <p:nvPr/>
          </p:nvCxnSpPr>
          <p:spPr>
            <a:xfrm rot="12150000">
              <a:off x="2398985" y="44423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810"/>
            <p:cNvCxnSpPr/>
            <p:nvPr/>
          </p:nvCxnSpPr>
          <p:spPr>
            <a:xfrm rot="12285000">
              <a:off x="2355522" y="442333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811"/>
            <p:cNvCxnSpPr/>
            <p:nvPr/>
          </p:nvCxnSpPr>
          <p:spPr>
            <a:xfrm rot="12420000">
              <a:off x="2312841" y="440263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812"/>
            <p:cNvCxnSpPr/>
            <p:nvPr/>
          </p:nvCxnSpPr>
          <p:spPr>
            <a:xfrm rot="12555000">
              <a:off x="2271004" y="438026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813"/>
            <p:cNvCxnSpPr/>
            <p:nvPr/>
          </p:nvCxnSpPr>
          <p:spPr>
            <a:xfrm rot="12690000">
              <a:off x="2230078" y="43562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814"/>
            <p:cNvCxnSpPr/>
            <p:nvPr/>
          </p:nvCxnSpPr>
          <p:spPr>
            <a:xfrm rot="12825000">
              <a:off x="2190124" y="433070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815"/>
            <p:cNvCxnSpPr/>
            <p:nvPr/>
          </p:nvCxnSpPr>
          <p:spPr>
            <a:xfrm rot="12960000">
              <a:off x="2151206" y="430358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816"/>
            <p:cNvCxnSpPr/>
            <p:nvPr/>
          </p:nvCxnSpPr>
          <p:spPr>
            <a:xfrm rot="13095000">
              <a:off x="2113383" y="427495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817"/>
            <p:cNvCxnSpPr/>
            <p:nvPr/>
          </p:nvCxnSpPr>
          <p:spPr>
            <a:xfrm rot="13230000">
              <a:off x="2076713" y="424485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818"/>
            <p:cNvCxnSpPr/>
            <p:nvPr/>
          </p:nvCxnSpPr>
          <p:spPr>
            <a:xfrm rot="13365000">
              <a:off x="2041253" y="421334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819"/>
            <p:cNvCxnSpPr/>
            <p:nvPr/>
          </p:nvCxnSpPr>
          <p:spPr>
            <a:xfrm rot="13500000">
              <a:off x="2007056" y="4180466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820"/>
            <p:cNvCxnSpPr/>
            <p:nvPr/>
          </p:nvCxnSpPr>
          <p:spPr>
            <a:xfrm rot="13635000">
              <a:off x="1974179" y="414627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821"/>
            <p:cNvCxnSpPr/>
            <p:nvPr/>
          </p:nvCxnSpPr>
          <p:spPr>
            <a:xfrm rot="13770000">
              <a:off x="1942667" y="411081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822"/>
            <p:cNvCxnSpPr/>
            <p:nvPr/>
          </p:nvCxnSpPr>
          <p:spPr>
            <a:xfrm rot="13905000">
              <a:off x="1912573" y="407414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823"/>
            <p:cNvCxnSpPr/>
            <p:nvPr/>
          </p:nvCxnSpPr>
          <p:spPr>
            <a:xfrm rot="14040000">
              <a:off x="1883942" y="403631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824"/>
            <p:cNvCxnSpPr/>
            <p:nvPr/>
          </p:nvCxnSpPr>
          <p:spPr>
            <a:xfrm rot="14175000">
              <a:off x="1856818" y="399740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825"/>
            <p:cNvCxnSpPr/>
            <p:nvPr/>
          </p:nvCxnSpPr>
          <p:spPr>
            <a:xfrm rot="14310000">
              <a:off x="1831243" y="39574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826"/>
            <p:cNvCxnSpPr/>
            <p:nvPr/>
          </p:nvCxnSpPr>
          <p:spPr>
            <a:xfrm rot="14445000">
              <a:off x="1807255" y="391652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827"/>
            <p:cNvCxnSpPr/>
            <p:nvPr/>
          </p:nvCxnSpPr>
          <p:spPr>
            <a:xfrm rot="14580000">
              <a:off x="1784893" y="387468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828"/>
            <p:cNvCxnSpPr/>
            <p:nvPr/>
          </p:nvCxnSpPr>
          <p:spPr>
            <a:xfrm rot="14715000">
              <a:off x="1764191" y="383200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829"/>
            <p:cNvCxnSpPr/>
            <p:nvPr/>
          </p:nvCxnSpPr>
          <p:spPr>
            <a:xfrm rot="14850000">
              <a:off x="1745178" y="378853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830"/>
            <p:cNvCxnSpPr/>
            <p:nvPr/>
          </p:nvCxnSpPr>
          <p:spPr>
            <a:xfrm rot="14985000">
              <a:off x="1727888" y="374436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831"/>
            <p:cNvCxnSpPr/>
            <p:nvPr/>
          </p:nvCxnSpPr>
          <p:spPr>
            <a:xfrm rot="15120000">
              <a:off x="1712347" y="369954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832"/>
            <p:cNvCxnSpPr/>
            <p:nvPr/>
          </p:nvCxnSpPr>
          <p:spPr>
            <a:xfrm rot="15255000">
              <a:off x="1698577" y="365414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833"/>
            <p:cNvCxnSpPr/>
            <p:nvPr/>
          </p:nvCxnSpPr>
          <p:spPr>
            <a:xfrm rot="15390000">
              <a:off x="1686600" y="36082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834"/>
            <p:cNvCxnSpPr/>
            <p:nvPr/>
          </p:nvCxnSpPr>
          <p:spPr>
            <a:xfrm rot="15525000">
              <a:off x="1676433" y="356191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835"/>
            <p:cNvCxnSpPr/>
            <p:nvPr/>
          </p:nvCxnSpPr>
          <p:spPr>
            <a:xfrm rot="15660000">
              <a:off x="1668093" y="35152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836"/>
            <p:cNvCxnSpPr/>
            <p:nvPr/>
          </p:nvCxnSpPr>
          <p:spPr>
            <a:xfrm rot="15795000">
              <a:off x="1661594" y="346822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837"/>
            <p:cNvCxnSpPr/>
            <p:nvPr/>
          </p:nvCxnSpPr>
          <p:spPr>
            <a:xfrm rot="15930000">
              <a:off x="1656943" y="342101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838"/>
            <p:cNvCxnSpPr/>
            <p:nvPr/>
          </p:nvCxnSpPr>
          <p:spPr>
            <a:xfrm rot="16065000">
              <a:off x="1654152" y="337365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839"/>
            <p:cNvCxnSpPr/>
            <p:nvPr/>
          </p:nvCxnSpPr>
          <p:spPr>
            <a:xfrm rot="16335000">
              <a:off x="1654152" y="327880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840"/>
            <p:cNvCxnSpPr/>
            <p:nvPr/>
          </p:nvCxnSpPr>
          <p:spPr>
            <a:xfrm rot="16470000">
              <a:off x="1656943" y="323144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841"/>
            <p:cNvCxnSpPr/>
            <p:nvPr/>
          </p:nvCxnSpPr>
          <p:spPr>
            <a:xfrm rot="16605000">
              <a:off x="1661594" y="318423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842"/>
            <p:cNvCxnSpPr/>
            <p:nvPr/>
          </p:nvCxnSpPr>
          <p:spPr>
            <a:xfrm rot="16740000">
              <a:off x="1668093" y="31372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843"/>
            <p:cNvCxnSpPr/>
            <p:nvPr/>
          </p:nvCxnSpPr>
          <p:spPr>
            <a:xfrm rot="16875000">
              <a:off x="1676433" y="309054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844"/>
            <p:cNvCxnSpPr/>
            <p:nvPr/>
          </p:nvCxnSpPr>
          <p:spPr>
            <a:xfrm rot="17010000">
              <a:off x="1686600" y="304421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845"/>
            <p:cNvCxnSpPr/>
            <p:nvPr/>
          </p:nvCxnSpPr>
          <p:spPr>
            <a:xfrm rot="17145000">
              <a:off x="1698577" y="299830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846"/>
            <p:cNvCxnSpPr/>
            <p:nvPr/>
          </p:nvCxnSpPr>
          <p:spPr>
            <a:xfrm rot="17280000">
              <a:off x="1712347" y="29529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847"/>
            <p:cNvCxnSpPr/>
            <p:nvPr/>
          </p:nvCxnSpPr>
          <p:spPr>
            <a:xfrm rot="17415000">
              <a:off x="1727888" y="290809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848"/>
            <p:cNvCxnSpPr/>
            <p:nvPr/>
          </p:nvCxnSpPr>
          <p:spPr>
            <a:xfrm rot="17550000">
              <a:off x="1745178" y="286392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849"/>
            <p:cNvCxnSpPr/>
            <p:nvPr/>
          </p:nvCxnSpPr>
          <p:spPr>
            <a:xfrm rot="17685000">
              <a:off x="1764191" y="282045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850"/>
            <p:cNvCxnSpPr/>
            <p:nvPr/>
          </p:nvCxnSpPr>
          <p:spPr>
            <a:xfrm rot="17820000">
              <a:off x="1784893" y="2777775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851"/>
            <p:cNvCxnSpPr/>
            <p:nvPr/>
          </p:nvCxnSpPr>
          <p:spPr>
            <a:xfrm rot="17955000">
              <a:off x="1807255" y="273593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852"/>
            <p:cNvCxnSpPr/>
            <p:nvPr/>
          </p:nvCxnSpPr>
          <p:spPr>
            <a:xfrm rot="18090000">
              <a:off x="1831243" y="26950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853"/>
            <p:cNvCxnSpPr/>
            <p:nvPr/>
          </p:nvCxnSpPr>
          <p:spPr>
            <a:xfrm rot="18225000">
              <a:off x="1856818" y="2655060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854"/>
            <p:cNvCxnSpPr/>
            <p:nvPr/>
          </p:nvCxnSpPr>
          <p:spPr>
            <a:xfrm rot="18360000">
              <a:off x="1883942" y="261614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855"/>
            <p:cNvCxnSpPr/>
            <p:nvPr/>
          </p:nvCxnSpPr>
          <p:spPr>
            <a:xfrm rot="18495000">
              <a:off x="1912573" y="257831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856"/>
            <p:cNvCxnSpPr/>
            <p:nvPr/>
          </p:nvCxnSpPr>
          <p:spPr>
            <a:xfrm rot="18630000">
              <a:off x="1942667" y="254164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857"/>
            <p:cNvCxnSpPr/>
            <p:nvPr/>
          </p:nvCxnSpPr>
          <p:spPr>
            <a:xfrm rot="18765000">
              <a:off x="1974179" y="250618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858"/>
            <p:cNvCxnSpPr/>
            <p:nvPr/>
          </p:nvCxnSpPr>
          <p:spPr>
            <a:xfrm rot="18900000">
              <a:off x="2007056" y="247199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859"/>
            <p:cNvCxnSpPr/>
            <p:nvPr/>
          </p:nvCxnSpPr>
          <p:spPr>
            <a:xfrm rot="19035000">
              <a:off x="2041253" y="243911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860"/>
            <p:cNvCxnSpPr/>
            <p:nvPr/>
          </p:nvCxnSpPr>
          <p:spPr>
            <a:xfrm rot="19170000">
              <a:off x="2076713" y="240760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861"/>
            <p:cNvCxnSpPr/>
            <p:nvPr/>
          </p:nvCxnSpPr>
          <p:spPr>
            <a:xfrm rot="19305000">
              <a:off x="2113383" y="237750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862"/>
            <p:cNvCxnSpPr/>
            <p:nvPr/>
          </p:nvCxnSpPr>
          <p:spPr>
            <a:xfrm rot="19440000">
              <a:off x="2151206" y="234887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863"/>
            <p:cNvCxnSpPr/>
            <p:nvPr/>
          </p:nvCxnSpPr>
          <p:spPr>
            <a:xfrm rot="19575000">
              <a:off x="2190124" y="232175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864"/>
            <p:cNvCxnSpPr/>
            <p:nvPr/>
          </p:nvCxnSpPr>
          <p:spPr>
            <a:xfrm rot="19710000">
              <a:off x="2230078" y="229617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865"/>
            <p:cNvCxnSpPr/>
            <p:nvPr/>
          </p:nvCxnSpPr>
          <p:spPr>
            <a:xfrm rot="19845000">
              <a:off x="2271004" y="2272191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866"/>
            <p:cNvCxnSpPr/>
            <p:nvPr/>
          </p:nvCxnSpPr>
          <p:spPr>
            <a:xfrm rot="19980000">
              <a:off x="2312841" y="224982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867"/>
            <p:cNvCxnSpPr/>
            <p:nvPr/>
          </p:nvCxnSpPr>
          <p:spPr>
            <a:xfrm rot="20115000">
              <a:off x="2355522" y="22291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868"/>
            <p:cNvCxnSpPr/>
            <p:nvPr/>
          </p:nvCxnSpPr>
          <p:spPr>
            <a:xfrm rot="20250000">
              <a:off x="2398985" y="221011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869"/>
            <p:cNvCxnSpPr/>
            <p:nvPr/>
          </p:nvCxnSpPr>
          <p:spPr>
            <a:xfrm rot="20385000">
              <a:off x="2443158" y="2192824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870"/>
            <p:cNvCxnSpPr/>
            <p:nvPr/>
          </p:nvCxnSpPr>
          <p:spPr>
            <a:xfrm rot="20520000">
              <a:off x="2487980" y="217728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871"/>
            <p:cNvCxnSpPr/>
            <p:nvPr/>
          </p:nvCxnSpPr>
          <p:spPr>
            <a:xfrm rot="20655000">
              <a:off x="2533374" y="2163512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872"/>
            <p:cNvCxnSpPr/>
            <p:nvPr/>
          </p:nvCxnSpPr>
          <p:spPr>
            <a:xfrm rot="20790000">
              <a:off x="2579275" y="2151533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873"/>
            <p:cNvCxnSpPr/>
            <p:nvPr/>
          </p:nvCxnSpPr>
          <p:spPr>
            <a:xfrm rot="20925000">
              <a:off x="2625610" y="214136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874"/>
            <p:cNvCxnSpPr/>
            <p:nvPr/>
          </p:nvCxnSpPr>
          <p:spPr>
            <a:xfrm rot="21060000">
              <a:off x="2672311" y="21330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875"/>
            <p:cNvCxnSpPr/>
            <p:nvPr/>
          </p:nvCxnSpPr>
          <p:spPr>
            <a:xfrm rot="21195000">
              <a:off x="2719301" y="2126529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876"/>
            <p:cNvCxnSpPr/>
            <p:nvPr/>
          </p:nvCxnSpPr>
          <p:spPr>
            <a:xfrm rot="21330000">
              <a:off x="2766510" y="2121878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877"/>
            <p:cNvCxnSpPr/>
            <p:nvPr/>
          </p:nvCxnSpPr>
          <p:spPr>
            <a:xfrm rot="21465000">
              <a:off x="2813865" y="2119087"/>
              <a:ext cx="0" cy="142127"/>
            </a:xfrm>
            <a:prstGeom prst="line">
              <a:avLst/>
            </a:prstGeom>
            <a:ln w="12700">
              <a:solidFill>
                <a:srgbClr val="00A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组合 878"/>
            <p:cNvGrpSpPr/>
            <p:nvPr/>
          </p:nvGrpSpPr>
          <p:grpSpPr>
            <a:xfrm>
              <a:off x="1582158" y="3397290"/>
              <a:ext cx="2561358" cy="0"/>
              <a:chOff x="1701800" y="2755900"/>
              <a:chExt cx="2746511" cy="0"/>
            </a:xfrm>
          </p:grpSpPr>
          <p:cxnSp>
            <p:nvCxnSpPr>
              <p:cNvPr id="202" name="直接连接符 888"/>
              <p:cNvCxnSpPr/>
              <p:nvPr/>
            </p:nvCxnSpPr>
            <p:spPr>
              <a:xfrm flipH="1">
                <a:off x="4185511" y="2755900"/>
                <a:ext cx="262800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889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组合 879"/>
            <p:cNvGrpSpPr/>
            <p:nvPr/>
          </p:nvGrpSpPr>
          <p:grpSpPr>
            <a:xfrm rot="5400000">
              <a:off x="1579198" y="3399426"/>
              <a:ext cx="2561359" cy="0"/>
              <a:chOff x="1701801" y="2755900"/>
              <a:chExt cx="2746511" cy="1"/>
            </a:xfrm>
          </p:grpSpPr>
          <p:cxnSp>
            <p:nvCxnSpPr>
              <p:cNvPr id="200" name="直接连接符 886"/>
              <p:cNvCxnSpPr/>
              <p:nvPr/>
            </p:nvCxnSpPr>
            <p:spPr>
              <a:xfrm flipH="1">
                <a:off x="4185512" y="2755900"/>
                <a:ext cx="262800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887"/>
              <p:cNvCxnSpPr/>
              <p:nvPr/>
            </p:nvCxnSpPr>
            <p:spPr>
              <a:xfrm>
                <a:off x="1701801" y="2755901"/>
                <a:ext cx="261951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组合 880"/>
            <p:cNvGrpSpPr/>
            <p:nvPr/>
          </p:nvGrpSpPr>
          <p:grpSpPr>
            <a:xfrm rot="2700000">
              <a:off x="1648710" y="3330546"/>
              <a:ext cx="2561359" cy="0"/>
              <a:chOff x="1701800" y="2755900"/>
              <a:chExt cx="2746511" cy="1"/>
            </a:xfrm>
          </p:grpSpPr>
          <p:cxnSp>
            <p:nvCxnSpPr>
              <p:cNvPr id="198" name="直接连接符 884"/>
              <p:cNvCxnSpPr/>
              <p:nvPr/>
            </p:nvCxnSpPr>
            <p:spPr>
              <a:xfrm flipH="1">
                <a:off x="4185511" y="2755901"/>
                <a:ext cx="262800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885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组合 881"/>
            <p:cNvGrpSpPr/>
            <p:nvPr/>
          </p:nvGrpSpPr>
          <p:grpSpPr>
            <a:xfrm rot="18900000" flipH="1">
              <a:off x="1615553" y="3432524"/>
              <a:ext cx="2561359" cy="0"/>
              <a:chOff x="1701800" y="2755900"/>
              <a:chExt cx="2746511" cy="1"/>
            </a:xfrm>
          </p:grpSpPr>
          <p:cxnSp>
            <p:nvCxnSpPr>
              <p:cNvPr id="196" name="直接连接符 882"/>
              <p:cNvCxnSpPr/>
              <p:nvPr/>
            </p:nvCxnSpPr>
            <p:spPr>
              <a:xfrm flipH="1">
                <a:off x="4185511" y="2755901"/>
                <a:ext cx="262800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883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rgbClr val="00AF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" name="组合 890"/>
          <p:cNvGrpSpPr/>
          <p:nvPr/>
        </p:nvGrpSpPr>
        <p:grpSpPr>
          <a:xfrm>
            <a:off x="3826644" y="3656337"/>
            <a:ext cx="2186858" cy="2186067"/>
            <a:chOff x="2329031" y="904800"/>
            <a:chExt cx="2752780" cy="2752780"/>
          </a:xfrm>
        </p:grpSpPr>
        <p:sp>
          <p:nvSpPr>
            <p:cNvPr id="205" name="椭圆 891"/>
            <p:cNvSpPr/>
            <p:nvPr/>
          </p:nvSpPr>
          <p:spPr>
            <a:xfrm>
              <a:off x="2329031" y="904800"/>
              <a:ext cx="2752780" cy="2752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270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6" name="椭圆 892"/>
            <p:cNvSpPr/>
            <p:nvPr/>
          </p:nvSpPr>
          <p:spPr>
            <a:xfrm>
              <a:off x="2490959" y="1059959"/>
              <a:ext cx="2431374" cy="2431374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7" name="文本框 1607"/>
          <p:cNvSpPr txBox="1"/>
          <p:nvPr/>
        </p:nvSpPr>
        <p:spPr>
          <a:xfrm>
            <a:off x="4372114" y="4459835"/>
            <a:ext cx="111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1ACBE"/>
                </a:solidFill>
                <a:latin typeface="Impact" panose="020B0806030902050204" pitchFamily="34" charset="0"/>
              </a:rPr>
              <a:t>閱讀</a:t>
            </a:r>
            <a:endParaRPr lang="zh-CN" altLang="en-US" sz="3600" b="1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grpSp>
        <p:nvGrpSpPr>
          <p:cNvPr id="208" name="组合 894"/>
          <p:cNvGrpSpPr/>
          <p:nvPr/>
        </p:nvGrpSpPr>
        <p:grpSpPr>
          <a:xfrm>
            <a:off x="4031716" y="3806571"/>
            <a:ext cx="1808373" cy="1832441"/>
            <a:chOff x="3654108" y="2497101"/>
            <a:chExt cx="1808138" cy="1832865"/>
          </a:xfrm>
        </p:grpSpPr>
        <p:cxnSp>
          <p:nvCxnSpPr>
            <p:cNvPr id="209" name="直接连接符 895"/>
            <p:cNvCxnSpPr/>
            <p:nvPr/>
          </p:nvCxnSpPr>
          <p:spPr>
            <a:xfrm>
              <a:off x="4545467" y="254468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896"/>
            <p:cNvCxnSpPr/>
            <p:nvPr/>
          </p:nvCxnSpPr>
          <p:spPr>
            <a:xfrm rot="135000">
              <a:off x="4578516" y="254533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897"/>
            <p:cNvCxnSpPr/>
            <p:nvPr/>
          </p:nvCxnSpPr>
          <p:spPr>
            <a:xfrm rot="270000">
              <a:off x="4611516" y="254728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898"/>
            <p:cNvCxnSpPr/>
            <p:nvPr/>
          </p:nvCxnSpPr>
          <p:spPr>
            <a:xfrm rot="405000">
              <a:off x="4644414" y="255052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899"/>
            <p:cNvCxnSpPr/>
            <p:nvPr/>
          </p:nvCxnSpPr>
          <p:spPr>
            <a:xfrm rot="540000">
              <a:off x="4677159" y="255505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900"/>
            <p:cNvCxnSpPr/>
            <p:nvPr/>
          </p:nvCxnSpPr>
          <p:spPr>
            <a:xfrm rot="675000">
              <a:off x="4709701" y="256086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901"/>
            <p:cNvCxnSpPr/>
            <p:nvPr/>
          </p:nvCxnSpPr>
          <p:spPr>
            <a:xfrm rot="810000">
              <a:off x="4741990" y="256794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902"/>
            <p:cNvCxnSpPr/>
            <p:nvPr/>
          </p:nvCxnSpPr>
          <p:spPr>
            <a:xfrm rot="945000">
              <a:off x="4773976" y="257629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903"/>
            <p:cNvCxnSpPr/>
            <p:nvPr/>
          </p:nvCxnSpPr>
          <p:spPr>
            <a:xfrm rot="1080000">
              <a:off x="4805609" y="258589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904"/>
            <p:cNvCxnSpPr/>
            <p:nvPr/>
          </p:nvCxnSpPr>
          <p:spPr>
            <a:xfrm rot="1215000">
              <a:off x="4836841" y="259672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905"/>
            <p:cNvCxnSpPr/>
            <p:nvPr/>
          </p:nvCxnSpPr>
          <p:spPr>
            <a:xfrm rot="1350000">
              <a:off x="4867625" y="2608768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906"/>
            <p:cNvCxnSpPr/>
            <p:nvPr/>
          </p:nvCxnSpPr>
          <p:spPr>
            <a:xfrm rot="1485000">
              <a:off x="4897910" y="262201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907"/>
            <p:cNvCxnSpPr/>
            <p:nvPr/>
          </p:nvCxnSpPr>
          <p:spPr>
            <a:xfrm rot="1620000">
              <a:off x="4927654" y="2636442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908"/>
            <p:cNvCxnSpPr/>
            <p:nvPr/>
          </p:nvCxnSpPr>
          <p:spPr>
            <a:xfrm rot="1755000">
              <a:off x="4956806" y="265202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909"/>
            <p:cNvCxnSpPr/>
            <p:nvPr/>
          </p:nvCxnSpPr>
          <p:spPr>
            <a:xfrm rot="1890000">
              <a:off x="4985325" y="266874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910"/>
            <p:cNvCxnSpPr/>
            <p:nvPr/>
          </p:nvCxnSpPr>
          <p:spPr>
            <a:xfrm rot="2025000">
              <a:off x="5013167" y="2686562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911"/>
            <p:cNvCxnSpPr/>
            <p:nvPr/>
          </p:nvCxnSpPr>
          <p:spPr>
            <a:xfrm rot="2160000">
              <a:off x="5040287" y="270546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912"/>
            <p:cNvCxnSpPr/>
            <p:nvPr/>
          </p:nvCxnSpPr>
          <p:spPr>
            <a:xfrm rot="2295000">
              <a:off x="5066644" y="272541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913"/>
            <p:cNvCxnSpPr/>
            <p:nvPr/>
          </p:nvCxnSpPr>
          <p:spPr>
            <a:xfrm rot="2430000">
              <a:off x="5092197" y="274638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914"/>
            <p:cNvCxnSpPr/>
            <p:nvPr/>
          </p:nvCxnSpPr>
          <p:spPr>
            <a:xfrm rot="2565000">
              <a:off x="5116906" y="276834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915"/>
            <p:cNvCxnSpPr/>
            <p:nvPr/>
          </p:nvCxnSpPr>
          <p:spPr>
            <a:xfrm rot="2700000">
              <a:off x="5140736" y="279125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916"/>
            <p:cNvCxnSpPr/>
            <p:nvPr/>
          </p:nvCxnSpPr>
          <p:spPr>
            <a:xfrm rot="2835000">
              <a:off x="5163648" y="281508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917"/>
            <p:cNvCxnSpPr/>
            <p:nvPr/>
          </p:nvCxnSpPr>
          <p:spPr>
            <a:xfrm rot="2970000">
              <a:off x="5185606" y="283979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918"/>
            <p:cNvCxnSpPr/>
            <p:nvPr/>
          </p:nvCxnSpPr>
          <p:spPr>
            <a:xfrm rot="3105000">
              <a:off x="5206577" y="286535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919"/>
            <p:cNvCxnSpPr/>
            <p:nvPr/>
          </p:nvCxnSpPr>
          <p:spPr>
            <a:xfrm rot="3240000">
              <a:off x="5226528" y="289170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920"/>
            <p:cNvCxnSpPr/>
            <p:nvPr/>
          </p:nvCxnSpPr>
          <p:spPr>
            <a:xfrm rot="3375000">
              <a:off x="5245430" y="291882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921"/>
            <p:cNvCxnSpPr/>
            <p:nvPr/>
          </p:nvCxnSpPr>
          <p:spPr>
            <a:xfrm rot="3510000">
              <a:off x="5263251" y="294666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922"/>
            <p:cNvCxnSpPr/>
            <p:nvPr/>
          </p:nvCxnSpPr>
          <p:spPr>
            <a:xfrm rot="3645000">
              <a:off x="5279967" y="297518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923"/>
            <p:cNvCxnSpPr/>
            <p:nvPr/>
          </p:nvCxnSpPr>
          <p:spPr>
            <a:xfrm rot="3780000">
              <a:off x="5295550" y="300433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924"/>
            <p:cNvCxnSpPr/>
            <p:nvPr/>
          </p:nvCxnSpPr>
          <p:spPr>
            <a:xfrm rot="3915000">
              <a:off x="5309976" y="303408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接连接符 925"/>
            <p:cNvCxnSpPr/>
            <p:nvPr/>
          </p:nvCxnSpPr>
          <p:spPr>
            <a:xfrm rot="4050000">
              <a:off x="5323224" y="306436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926"/>
            <p:cNvCxnSpPr/>
            <p:nvPr/>
          </p:nvCxnSpPr>
          <p:spPr>
            <a:xfrm rot="4185000">
              <a:off x="5335273" y="3095152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927"/>
            <p:cNvCxnSpPr/>
            <p:nvPr/>
          </p:nvCxnSpPr>
          <p:spPr>
            <a:xfrm rot="4320000">
              <a:off x="5346101" y="312638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928"/>
            <p:cNvCxnSpPr/>
            <p:nvPr/>
          </p:nvCxnSpPr>
          <p:spPr>
            <a:xfrm rot="4455000">
              <a:off x="5355698" y="315801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929"/>
            <p:cNvCxnSpPr/>
            <p:nvPr/>
          </p:nvCxnSpPr>
          <p:spPr>
            <a:xfrm rot="4590000">
              <a:off x="5364045" y="319000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930"/>
            <p:cNvCxnSpPr/>
            <p:nvPr/>
          </p:nvCxnSpPr>
          <p:spPr>
            <a:xfrm rot="4725000">
              <a:off x="5371130" y="322229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931"/>
            <p:cNvCxnSpPr/>
            <p:nvPr/>
          </p:nvCxnSpPr>
          <p:spPr>
            <a:xfrm rot="4860000">
              <a:off x="5376940" y="325483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932"/>
            <p:cNvCxnSpPr/>
            <p:nvPr/>
          </p:nvCxnSpPr>
          <p:spPr>
            <a:xfrm rot="4995000">
              <a:off x="5381470" y="328757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933"/>
            <p:cNvCxnSpPr/>
            <p:nvPr/>
          </p:nvCxnSpPr>
          <p:spPr>
            <a:xfrm rot="5130000">
              <a:off x="5384710" y="332047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934"/>
            <p:cNvCxnSpPr/>
            <p:nvPr/>
          </p:nvCxnSpPr>
          <p:spPr>
            <a:xfrm rot="5265000">
              <a:off x="5386656" y="335347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935"/>
            <p:cNvCxnSpPr/>
            <p:nvPr/>
          </p:nvCxnSpPr>
          <p:spPr>
            <a:xfrm rot="5535000">
              <a:off x="5386656" y="341957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936"/>
            <p:cNvCxnSpPr/>
            <p:nvPr/>
          </p:nvCxnSpPr>
          <p:spPr>
            <a:xfrm rot="5670000">
              <a:off x="5384710" y="345257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937"/>
            <p:cNvCxnSpPr/>
            <p:nvPr/>
          </p:nvCxnSpPr>
          <p:spPr>
            <a:xfrm rot="5805000">
              <a:off x="5381470" y="3485472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938"/>
            <p:cNvCxnSpPr/>
            <p:nvPr/>
          </p:nvCxnSpPr>
          <p:spPr>
            <a:xfrm rot="5940000">
              <a:off x="5376940" y="3518218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939"/>
            <p:cNvCxnSpPr/>
            <p:nvPr/>
          </p:nvCxnSpPr>
          <p:spPr>
            <a:xfrm rot="6075000">
              <a:off x="5371130" y="355076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940"/>
            <p:cNvCxnSpPr/>
            <p:nvPr/>
          </p:nvCxnSpPr>
          <p:spPr>
            <a:xfrm rot="6210000">
              <a:off x="5364045" y="358304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941"/>
            <p:cNvCxnSpPr/>
            <p:nvPr/>
          </p:nvCxnSpPr>
          <p:spPr>
            <a:xfrm rot="6345000">
              <a:off x="5355698" y="361503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942"/>
            <p:cNvCxnSpPr/>
            <p:nvPr/>
          </p:nvCxnSpPr>
          <p:spPr>
            <a:xfrm rot="6480000">
              <a:off x="5346101" y="3646668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943"/>
            <p:cNvCxnSpPr/>
            <p:nvPr/>
          </p:nvCxnSpPr>
          <p:spPr>
            <a:xfrm rot="6615000">
              <a:off x="5335273" y="367790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944"/>
            <p:cNvCxnSpPr/>
            <p:nvPr/>
          </p:nvCxnSpPr>
          <p:spPr>
            <a:xfrm rot="6750000">
              <a:off x="5323224" y="370868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945"/>
            <p:cNvCxnSpPr/>
            <p:nvPr/>
          </p:nvCxnSpPr>
          <p:spPr>
            <a:xfrm rot="6885000">
              <a:off x="5309976" y="373896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946"/>
            <p:cNvCxnSpPr/>
            <p:nvPr/>
          </p:nvCxnSpPr>
          <p:spPr>
            <a:xfrm rot="7020000">
              <a:off x="5295550" y="3768712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947"/>
            <p:cNvCxnSpPr/>
            <p:nvPr/>
          </p:nvCxnSpPr>
          <p:spPr>
            <a:xfrm rot="7155000">
              <a:off x="5279967" y="379786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948"/>
            <p:cNvCxnSpPr/>
            <p:nvPr/>
          </p:nvCxnSpPr>
          <p:spPr>
            <a:xfrm rot="7290000">
              <a:off x="5263251" y="382638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949"/>
            <p:cNvCxnSpPr/>
            <p:nvPr/>
          </p:nvCxnSpPr>
          <p:spPr>
            <a:xfrm rot="7425000">
              <a:off x="5245430" y="385422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950"/>
            <p:cNvCxnSpPr/>
            <p:nvPr/>
          </p:nvCxnSpPr>
          <p:spPr>
            <a:xfrm rot="7560000">
              <a:off x="5226528" y="388134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951"/>
            <p:cNvCxnSpPr/>
            <p:nvPr/>
          </p:nvCxnSpPr>
          <p:spPr>
            <a:xfrm rot="7695000">
              <a:off x="5206577" y="3907703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952"/>
            <p:cNvCxnSpPr/>
            <p:nvPr/>
          </p:nvCxnSpPr>
          <p:spPr>
            <a:xfrm rot="7830000">
              <a:off x="5185606" y="393325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953"/>
            <p:cNvCxnSpPr/>
            <p:nvPr/>
          </p:nvCxnSpPr>
          <p:spPr>
            <a:xfrm rot="7965000">
              <a:off x="5163648" y="395796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954"/>
            <p:cNvCxnSpPr/>
            <p:nvPr/>
          </p:nvCxnSpPr>
          <p:spPr>
            <a:xfrm rot="8100000">
              <a:off x="5140736" y="398179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955"/>
            <p:cNvCxnSpPr/>
            <p:nvPr/>
          </p:nvCxnSpPr>
          <p:spPr>
            <a:xfrm rot="8235000">
              <a:off x="5116906" y="400470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956"/>
            <p:cNvCxnSpPr/>
            <p:nvPr/>
          </p:nvCxnSpPr>
          <p:spPr>
            <a:xfrm rot="8370000">
              <a:off x="5092197" y="402666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957"/>
            <p:cNvCxnSpPr/>
            <p:nvPr/>
          </p:nvCxnSpPr>
          <p:spPr>
            <a:xfrm rot="8505000">
              <a:off x="5066644" y="4047635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958"/>
            <p:cNvCxnSpPr/>
            <p:nvPr/>
          </p:nvCxnSpPr>
          <p:spPr>
            <a:xfrm rot="8640000">
              <a:off x="5040287" y="406758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959"/>
            <p:cNvCxnSpPr/>
            <p:nvPr/>
          </p:nvCxnSpPr>
          <p:spPr>
            <a:xfrm rot="8775000">
              <a:off x="5013167" y="408648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960"/>
            <p:cNvCxnSpPr/>
            <p:nvPr/>
          </p:nvCxnSpPr>
          <p:spPr>
            <a:xfrm rot="8910000">
              <a:off x="4985325" y="410431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961"/>
            <p:cNvCxnSpPr/>
            <p:nvPr/>
          </p:nvCxnSpPr>
          <p:spPr>
            <a:xfrm rot="9045000">
              <a:off x="4956806" y="4121027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962"/>
            <p:cNvCxnSpPr/>
            <p:nvPr/>
          </p:nvCxnSpPr>
          <p:spPr>
            <a:xfrm rot="9180000">
              <a:off x="4927654" y="413661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963"/>
            <p:cNvCxnSpPr/>
            <p:nvPr/>
          </p:nvCxnSpPr>
          <p:spPr>
            <a:xfrm rot="9315000">
              <a:off x="4897910" y="4151036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964"/>
            <p:cNvCxnSpPr/>
            <p:nvPr/>
          </p:nvCxnSpPr>
          <p:spPr>
            <a:xfrm rot="9450000">
              <a:off x="4867625" y="416428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965"/>
            <p:cNvCxnSpPr/>
            <p:nvPr/>
          </p:nvCxnSpPr>
          <p:spPr>
            <a:xfrm rot="9585000">
              <a:off x="4836841" y="417633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966"/>
            <p:cNvCxnSpPr/>
            <p:nvPr/>
          </p:nvCxnSpPr>
          <p:spPr>
            <a:xfrm rot="9720000">
              <a:off x="4805609" y="4187161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967"/>
            <p:cNvCxnSpPr/>
            <p:nvPr/>
          </p:nvCxnSpPr>
          <p:spPr>
            <a:xfrm rot="9855000">
              <a:off x="4773976" y="4196758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968"/>
            <p:cNvCxnSpPr/>
            <p:nvPr/>
          </p:nvCxnSpPr>
          <p:spPr>
            <a:xfrm rot="9990000">
              <a:off x="4741990" y="420510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969"/>
            <p:cNvCxnSpPr/>
            <p:nvPr/>
          </p:nvCxnSpPr>
          <p:spPr>
            <a:xfrm rot="10125000">
              <a:off x="4709701" y="421218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970"/>
            <p:cNvCxnSpPr/>
            <p:nvPr/>
          </p:nvCxnSpPr>
          <p:spPr>
            <a:xfrm rot="10260000">
              <a:off x="4677159" y="4218000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971"/>
            <p:cNvCxnSpPr/>
            <p:nvPr/>
          </p:nvCxnSpPr>
          <p:spPr>
            <a:xfrm rot="10395000">
              <a:off x="4644414" y="4222528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972"/>
            <p:cNvCxnSpPr/>
            <p:nvPr/>
          </p:nvCxnSpPr>
          <p:spPr>
            <a:xfrm rot="10530000">
              <a:off x="4611516" y="4225769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973"/>
            <p:cNvCxnSpPr/>
            <p:nvPr/>
          </p:nvCxnSpPr>
          <p:spPr>
            <a:xfrm rot="10665000">
              <a:off x="4578516" y="4227714"/>
              <a:ext cx="0" cy="99041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974"/>
            <p:cNvCxnSpPr/>
            <p:nvPr/>
          </p:nvCxnSpPr>
          <p:spPr>
            <a:xfrm rot="10935000">
              <a:off x="4512417" y="4227714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975"/>
            <p:cNvCxnSpPr/>
            <p:nvPr/>
          </p:nvCxnSpPr>
          <p:spPr>
            <a:xfrm rot="11070000">
              <a:off x="4479417" y="422576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976"/>
            <p:cNvCxnSpPr/>
            <p:nvPr/>
          </p:nvCxnSpPr>
          <p:spPr>
            <a:xfrm rot="11205000">
              <a:off x="4446519" y="4222528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977"/>
            <p:cNvCxnSpPr/>
            <p:nvPr/>
          </p:nvCxnSpPr>
          <p:spPr>
            <a:xfrm rot="11340000">
              <a:off x="4413775" y="4218000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978"/>
            <p:cNvCxnSpPr/>
            <p:nvPr/>
          </p:nvCxnSpPr>
          <p:spPr>
            <a:xfrm rot="11475000">
              <a:off x="4381232" y="421218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979"/>
            <p:cNvCxnSpPr/>
            <p:nvPr/>
          </p:nvCxnSpPr>
          <p:spPr>
            <a:xfrm rot="11610000">
              <a:off x="4348943" y="4205104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980"/>
            <p:cNvCxnSpPr/>
            <p:nvPr/>
          </p:nvCxnSpPr>
          <p:spPr>
            <a:xfrm rot="11745000">
              <a:off x="4316957" y="4196758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981"/>
            <p:cNvCxnSpPr/>
            <p:nvPr/>
          </p:nvCxnSpPr>
          <p:spPr>
            <a:xfrm rot="11880000">
              <a:off x="4285325" y="418716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982"/>
            <p:cNvCxnSpPr/>
            <p:nvPr/>
          </p:nvCxnSpPr>
          <p:spPr>
            <a:xfrm rot="12015000">
              <a:off x="4254092" y="417633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983"/>
            <p:cNvCxnSpPr/>
            <p:nvPr/>
          </p:nvCxnSpPr>
          <p:spPr>
            <a:xfrm rot="12150000">
              <a:off x="4223309" y="4164284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连接符 984"/>
            <p:cNvCxnSpPr/>
            <p:nvPr/>
          </p:nvCxnSpPr>
          <p:spPr>
            <a:xfrm rot="12285000">
              <a:off x="4193023" y="415103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985"/>
            <p:cNvCxnSpPr/>
            <p:nvPr/>
          </p:nvCxnSpPr>
          <p:spPr>
            <a:xfrm rot="12420000">
              <a:off x="4163280" y="4136610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986"/>
            <p:cNvCxnSpPr/>
            <p:nvPr/>
          </p:nvCxnSpPr>
          <p:spPr>
            <a:xfrm rot="12555000">
              <a:off x="4134127" y="412102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987"/>
            <p:cNvCxnSpPr/>
            <p:nvPr/>
          </p:nvCxnSpPr>
          <p:spPr>
            <a:xfrm rot="12690000">
              <a:off x="4105608" y="410431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988"/>
            <p:cNvCxnSpPr/>
            <p:nvPr/>
          </p:nvCxnSpPr>
          <p:spPr>
            <a:xfrm rot="12825000">
              <a:off x="4077766" y="408648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989"/>
            <p:cNvCxnSpPr/>
            <p:nvPr/>
          </p:nvCxnSpPr>
          <p:spPr>
            <a:xfrm rot="12960000">
              <a:off x="4050646" y="406758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990"/>
            <p:cNvCxnSpPr/>
            <p:nvPr/>
          </p:nvCxnSpPr>
          <p:spPr>
            <a:xfrm rot="13095000">
              <a:off x="4024289" y="404763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991"/>
            <p:cNvCxnSpPr/>
            <p:nvPr/>
          </p:nvCxnSpPr>
          <p:spPr>
            <a:xfrm rot="13230000">
              <a:off x="3998736" y="4026664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992"/>
            <p:cNvCxnSpPr/>
            <p:nvPr/>
          </p:nvCxnSpPr>
          <p:spPr>
            <a:xfrm rot="13365000">
              <a:off x="3974027" y="400470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993"/>
            <p:cNvCxnSpPr/>
            <p:nvPr/>
          </p:nvCxnSpPr>
          <p:spPr>
            <a:xfrm rot="13500000">
              <a:off x="3950197" y="398179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994"/>
            <p:cNvCxnSpPr/>
            <p:nvPr/>
          </p:nvCxnSpPr>
          <p:spPr>
            <a:xfrm rot="13635000">
              <a:off x="3927286" y="395796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995"/>
            <p:cNvCxnSpPr/>
            <p:nvPr/>
          </p:nvCxnSpPr>
          <p:spPr>
            <a:xfrm rot="13770000">
              <a:off x="3905327" y="393325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996"/>
            <p:cNvCxnSpPr/>
            <p:nvPr/>
          </p:nvCxnSpPr>
          <p:spPr>
            <a:xfrm rot="13905000">
              <a:off x="3884357" y="390770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997"/>
            <p:cNvCxnSpPr/>
            <p:nvPr/>
          </p:nvCxnSpPr>
          <p:spPr>
            <a:xfrm rot="14040000">
              <a:off x="3864405" y="388134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998"/>
            <p:cNvCxnSpPr/>
            <p:nvPr/>
          </p:nvCxnSpPr>
          <p:spPr>
            <a:xfrm rot="14175000">
              <a:off x="3845504" y="385422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999"/>
            <p:cNvCxnSpPr/>
            <p:nvPr/>
          </p:nvCxnSpPr>
          <p:spPr>
            <a:xfrm rot="14310000">
              <a:off x="3827682" y="382638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1000"/>
            <p:cNvCxnSpPr/>
            <p:nvPr/>
          </p:nvCxnSpPr>
          <p:spPr>
            <a:xfrm rot="14445000">
              <a:off x="3810966" y="379786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1001"/>
            <p:cNvCxnSpPr/>
            <p:nvPr/>
          </p:nvCxnSpPr>
          <p:spPr>
            <a:xfrm rot="14580000">
              <a:off x="3795383" y="3768712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1002"/>
            <p:cNvCxnSpPr/>
            <p:nvPr/>
          </p:nvCxnSpPr>
          <p:spPr>
            <a:xfrm rot="14715000">
              <a:off x="3780957" y="373896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1003"/>
            <p:cNvCxnSpPr/>
            <p:nvPr/>
          </p:nvCxnSpPr>
          <p:spPr>
            <a:xfrm rot="14850000">
              <a:off x="3767709" y="370868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1004"/>
            <p:cNvCxnSpPr/>
            <p:nvPr/>
          </p:nvCxnSpPr>
          <p:spPr>
            <a:xfrm rot="14985000">
              <a:off x="3755660" y="367790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1005"/>
            <p:cNvCxnSpPr/>
            <p:nvPr/>
          </p:nvCxnSpPr>
          <p:spPr>
            <a:xfrm rot="15120000">
              <a:off x="3744830" y="3646668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1006"/>
            <p:cNvCxnSpPr/>
            <p:nvPr/>
          </p:nvCxnSpPr>
          <p:spPr>
            <a:xfrm rot="15255000">
              <a:off x="3735235" y="361503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1007"/>
            <p:cNvCxnSpPr/>
            <p:nvPr/>
          </p:nvCxnSpPr>
          <p:spPr>
            <a:xfrm rot="15390000">
              <a:off x="3726888" y="358304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1008"/>
            <p:cNvCxnSpPr/>
            <p:nvPr/>
          </p:nvCxnSpPr>
          <p:spPr>
            <a:xfrm rot="15525000">
              <a:off x="3719803" y="355076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1009"/>
            <p:cNvCxnSpPr/>
            <p:nvPr/>
          </p:nvCxnSpPr>
          <p:spPr>
            <a:xfrm rot="15660000">
              <a:off x="3713992" y="3518218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1010"/>
            <p:cNvCxnSpPr/>
            <p:nvPr/>
          </p:nvCxnSpPr>
          <p:spPr>
            <a:xfrm rot="15795000">
              <a:off x="3709463" y="3485472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1011"/>
            <p:cNvCxnSpPr/>
            <p:nvPr/>
          </p:nvCxnSpPr>
          <p:spPr>
            <a:xfrm rot="15930000">
              <a:off x="3706223" y="345257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1012"/>
            <p:cNvCxnSpPr/>
            <p:nvPr/>
          </p:nvCxnSpPr>
          <p:spPr>
            <a:xfrm rot="16065000">
              <a:off x="3704277" y="341957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1013"/>
            <p:cNvCxnSpPr/>
            <p:nvPr/>
          </p:nvCxnSpPr>
          <p:spPr>
            <a:xfrm rot="16335000">
              <a:off x="3704277" y="335347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1014"/>
            <p:cNvCxnSpPr/>
            <p:nvPr/>
          </p:nvCxnSpPr>
          <p:spPr>
            <a:xfrm rot="16470000">
              <a:off x="3706223" y="332047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1015"/>
            <p:cNvCxnSpPr/>
            <p:nvPr/>
          </p:nvCxnSpPr>
          <p:spPr>
            <a:xfrm rot="16605000">
              <a:off x="3709463" y="328757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1016"/>
            <p:cNvCxnSpPr/>
            <p:nvPr/>
          </p:nvCxnSpPr>
          <p:spPr>
            <a:xfrm rot="16740000">
              <a:off x="3713992" y="325483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1017"/>
            <p:cNvCxnSpPr/>
            <p:nvPr/>
          </p:nvCxnSpPr>
          <p:spPr>
            <a:xfrm rot="16875000">
              <a:off x="3719803" y="3222291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1018"/>
            <p:cNvCxnSpPr/>
            <p:nvPr/>
          </p:nvCxnSpPr>
          <p:spPr>
            <a:xfrm rot="17010000">
              <a:off x="3726888" y="319000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1019"/>
            <p:cNvCxnSpPr/>
            <p:nvPr/>
          </p:nvCxnSpPr>
          <p:spPr>
            <a:xfrm rot="17145000">
              <a:off x="3735235" y="315801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1020"/>
            <p:cNvCxnSpPr/>
            <p:nvPr/>
          </p:nvCxnSpPr>
          <p:spPr>
            <a:xfrm rot="17280000">
              <a:off x="3744830" y="312638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1021"/>
            <p:cNvCxnSpPr/>
            <p:nvPr/>
          </p:nvCxnSpPr>
          <p:spPr>
            <a:xfrm rot="17415000">
              <a:off x="3755660" y="3095152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1022"/>
            <p:cNvCxnSpPr/>
            <p:nvPr/>
          </p:nvCxnSpPr>
          <p:spPr>
            <a:xfrm rot="17550000">
              <a:off x="3767709" y="306436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1023"/>
            <p:cNvCxnSpPr/>
            <p:nvPr/>
          </p:nvCxnSpPr>
          <p:spPr>
            <a:xfrm rot="17685000">
              <a:off x="3780957" y="3034083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1024"/>
            <p:cNvCxnSpPr/>
            <p:nvPr/>
          </p:nvCxnSpPr>
          <p:spPr>
            <a:xfrm rot="17820000">
              <a:off x="3795383" y="3004339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1025"/>
            <p:cNvCxnSpPr/>
            <p:nvPr/>
          </p:nvCxnSpPr>
          <p:spPr>
            <a:xfrm rot="17955000">
              <a:off x="3810966" y="297518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1026"/>
            <p:cNvCxnSpPr/>
            <p:nvPr/>
          </p:nvCxnSpPr>
          <p:spPr>
            <a:xfrm rot="18090000">
              <a:off x="3827682" y="2946667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1027"/>
            <p:cNvCxnSpPr/>
            <p:nvPr/>
          </p:nvCxnSpPr>
          <p:spPr>
            <a:xfrm rot="18225000">
              <a:off x="3845504" y="291882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1028"/>
            <p:cNvCxnSpPr/>
            <p:nvPr/>
          </p:nvCxnSpPr>
          <p:spPr>
            <a:xfrm rot="18360000">
              <a:off x="3864405" y="2891706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1029"/>
            <p:cNvCxnSpPr/>
            <p:nvPr/>
          </p:nvCxnSpPr>
          <p:spPr>
            <a:xfrm rot="18495000">
              <a:off x="3884357" y="2865350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1030"/>
            <p:cNvCxnSpPr/>
            <p:nvPr/>
          </p:nvCxnSpPr>
          <p:spPr>
            <a:xfrm rot="18630000">
              <a:off x="3905327" y="283979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1031"/>
            <p:cNvCxnSpPr/>
            <p:nvPr/>
          </p:nvCxnSpPr>
          <p:spPr>
            <a:xfrm rot="18765000">
              <a:off x="3927286" y="2815085"/>
              <a:ext cx="0" cy="99041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1032"/>
            <p:cNvCxnSpPr/>
            <p:nvPr/>
          </p:nvCxnSpPr>
          <p:spPr>
            <a:xfrm rot="18900000">
              <a:off x="3950197" y="279125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1033"/>
            <p:cNvCxnSpPr/>
            <p:nvPr/>
          </p:nvCxnSpPr>
          <p:spPr>
            <a:xfrm rot="19035000">
              <a:off x="3974027" y="276834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1034"/>
            <p:cNvCxnSpPr/>
            <p:nvPr/>
          </p:nvCxnSpPr>
          <p:spPr>
            <a:xfrm rot="19170000">
              <a:off x="3998736" y="274638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1035"/>
            <p:cNvCxnSpPr/>
            <p:nvPr/>
          </p:nvCxnSpPr>
          <p:spPr>
            <a:xfrm rot="19305000">
              <a:off x="4024289" y="272541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1036"/>
            <p:cNvCxnSpPr/>
            <p:nvPr/>
          </p:nvCxnSpPr>
          <p:spPr>
            <a:xfrm rot="19440000">
              <a:off x="4050646" y="270546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1037"/>
            <p:cNvCxnSpPr/>
            <p:nvPr/>
          </p:nvCxnSpPr>
          <p:spPr>
            <a:xfrm rot="19575000">
              <a:off x="4077766" y="268656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1038"/>
            <p:cNvCxnSpPr/>
            <p:nvPr/>
          </p:nvCxnSpPr>
          <p:spPr>
            <a:xfrm rot="19710000">
              <a:off x="4105608" y="266874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1039"/>
            <p:cNvCxnSpPr/>
            <p:nvPr/>
          </p:nvCxnSpPr>
          <p:spPr>
            <a:xfrm rot="19845000">
              <a:off x="4134127" y="265202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1040"/>
            <p:cNvCxnSpPr/>
            <p:nvPr/>
          </p:nvCxnSpPr>
          <p:spPr>
            <a:xfrm rot="19980000">
              <a:off x="4163280" y="263644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1041"/>
            <p:cNvCxnSpPr/>
            <p:nvPr/>
          </p:nvCxnSpPr>
          <p:spPr>
            <a:xfrm rot="20115000">
              <a:off x="4193023" y="262201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1042"/>
            <p:cNvCxnSpPr/>
            <p:nvPr/>
          </p:nvCxnSpPr>
          <p:spPr>
            <a:xfrm rot="20250000">
              <a:off x="4223309" y="260876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1043"/>
            <p:cNvCxnSpPr/>
            <p:nvPr/>
          </p:nvCxnSpPr>
          <p:spPr>
            <a:xfrm rot="20385000">
              <a:off x="4254092" y="259672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1044"/>
            <p:cNvCxnSpPr/>
            <p:nvPr/>
          </p:nvCxnSpPr>
          <p:spPr>
            <a:xfrm rot="20520000">
              <a:off x="4285325" y="258589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1045"/>
            <p:cNvCxnSpPr/>
            <p:nvPr/>
          </p:nvCxnSpPr>
          <p:spPr>
            <a:xfrm rot="20655000">
              <a:off x="4316957" y="257629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1046"/>
            <p:cNvCxnSpPr/>
            <p:nvPr/>
          </p:nvCxnSpPr>
          <p:spPr>
            <a:xfrm rot="20790000">
              <a:off x="4348943" y="256794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1047"/>
            <p:cNvCxnSpPr/>
            <p:nvPr/>
          </p:nvCxnSpPr>
          <p:spPr>
            <a:xfrm rot="20925000">
              <a:off x="4381232" y="256086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1048"/>
            <p:cNvCxnSpPr/>
            <p:nvPr/>
          </p:nvCxnSpPr>
          <p:spPr>
            <a:xfrm rot="21060000">
              <a:off x="4413775" y="255505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1049"/>
            <p:cNvCxnSpPr/>
            <p:nvPr/>
          </p:nvCxnSpPr>
          <p:spPr>
            <a:xfrm rot="21195000">
              <a:off x="4446519" y="255052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1050"/>
            <p:cNvCxnSpPr/>
            <p:nvPr/>
          </p:nvCxnSpPr>
          <p:spPr>
            <a:xfrm rot="21330000">
              <a:off x="4479417" y="254728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1051"/>
            <p:cNvCxnSpPr/>
            <p:nvPr/>
          </p:nvCxnSpPr>
          <p:spPr>
            <a:xfrm rot="21465000">
              <a:off x="4512417" y="254533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6" name="组合 1052"/>
            <p:cNvGrpSpPr/>
            <p:nvPr/>
          </p:nvGrpSpPr>
          <p:grpSpPr>
            <a:xfrm>
              <a:off x="3654108" y="3436045"/>
              <a:ext cx="1784866" cy="0"/>
              <a:chOff x="1701800" y="2755900"/>
              <a:chExt cx="2746508" cy="0"/>
            </a:xfrm>
          </p:grpSpPr>
          <p:cxnSp>
            <p:nvCxnSpPr>
              <p:cNvPr id="376" name="直接连接符 1062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直接连接符 1063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7" name="组合 1053"/>
            <p:cNvGrpSpPr/>
            <p:nvPr/>
          </p:nvGrpSpPr>
          <p:grpSpPr>
            <a:xfrm rot="5400000">
              <a:off x="3652046" y="3437533"/>
              <a:ext cx="1784866" cy="0"/>
              <a:chOff x="1701800" y="2755900"/>
              <a:chExt cx="2746508" cy="0"/>
            </a:xfrm>
          </p:grpSpPr>
          <p:cxnSp>
            <p:nvCxnSpPr>
              <p:cNvPr id="374" name="直接连接符 1060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1061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组合 1054"/>
            <p:cNvGrpSpPr/>
            <p:nvPr/>
          </p:nvGrpSpPr>
          <p:grpSpPr>
            <a:xfrm rot="2700000">
              <a:off x="3700486" y="3389534"/>
              <a:ext cx="1784866" cy="0"/>
              <a:chOff x="1701800" y="2755900"/>
              <a:chExt cx="2746508" cy="0"/>
            </a:xfrm>
          </p:grpSpPr>
          <p:cxnSp>
            <p:nvCxnSpPr>
              <p:cNvPr id="372" name="直接连接符 1058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直接连接符 1059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9" name="组合 1055"/>
            <p:cNvGrpSpPr/>
            <p:nvPr/>
          </p:nvGrpSpPr>
          <p:grpSpPr>
            <a:xfrm rot="18900000" flipH="1">
              <a:off x="3677380" y="3460596"/>
              <a:ext cx="1784866" cy="0"/>
              <a:chOff x="1701800" y="2755900"/>
              <a:chExt cx="2746508" cy="0"/>
            </a:xfrm>
          </p:grpSpPr>
          <p:cxnSp>
            <p:nvCxnSpPr>
              <p:cNvPr id="370" name="直接连接符 1056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直接连接符 1057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8" name="组合 1064"/>
          <p:cNvGrpSpPr/>
          <p:nvPr/>
        </p:nvGrpSpPr>
        <p:grpSpPr>
          <a:xfrm>
            <a:off x="6626542" y="3656337"/>
            <a:ext cx="2186858" cy="2186067"/>
            <a:chOff x="2329031" y="904800"/>
            <a:chExt cx="2752780" cy="2752780"/>
          </a:xfrm>
        </p:grpSpPr>
        <p:sp>
          <p:nvSpPr>
            <p:cNvPr id="379" name="椭圆 1065"/>
            <p:cNvSpPr/>
            <p:nvPr/>
          </p:nvSpPr>
          <p:spPr>
            <a:xfrm>
              <a:off x="2329031" y="904800"/>
              <a:ext cx="2752780" cy="2752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270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0" name="椭圆 1066"/>
            <p:cNvSpPr/>
            <p:nvPr/>
          </p:nvSpPr>
          <p:spPr>
            <a:xfrm>
              <a:off x="2490959" y="1059959"/>
              <a:ext cx="2431374" cy="2431374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81" name="文本框 1785"/>
          <p:cNvSpPr txBox="1"/>
          <p:nvPr/>
        </p:nvSpPr>
        <p:spPr>
          <a:xfrm>
            <a:off x="7210897" y="4458904"/>
            <a:ext cx="111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E87071"/>
                </a:solidFill>
                <a:latin typeface="Impact" panose="020B0806030902050204" pitchFamily="34" charset="0"/>
              </a:rPr>
              <a:t>分析</a:t>
            </a:r>
          </a:p>
        </p:txBody>
      </p:sp>
      <p:grpSp>
        <p:nvGrpSpPr>
          <p:cNvPr id="382" name="组合 1068"/>
          <p:cNvGrpSpPr/>
          <p:nvPr/>
        </p:nvGrpSpPr>
        <p:grpSpPr>
          <a:xfrm>
            <a:off x="6831616" y="3806571"/>
            <a:ext cx="1808372" cy="1832441"/>
            <a:chOff x="6132084" y="2497101"/>
            <a:chExt cx="1808137" cy="1832865"/>
          </a:xfrm>
        </p:grpSpPr>
        <p:cxnSp>
          <p:nvCxnSpPr>
            <p:cNvPr id="383" name="直接连接符 1069"/>
            <p:cNvCxnSpPr/>
            <p:nvPr/>
          </p:nvCxnSpPr>
          <p:spPr>
            <a:xfrm>
              <a:off x="7023442" y="2544688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接连接符 1070"/>
            <p:cNvCxnSpPr/>
            <p:nvPr/>
          </p:nvCxnSpPr>
          <p:spPr>
            <a:xfrm rot="135000">
              <a:off x="7056492" y="254533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连接符 1071"/>
            <p:cNvCxnSpPr/>
            <p:nvPr/>
          </p:nvCxnSpPr>
          <p:spPr>
            <a:xfrm rot="270000">
              <a:off x="7089492" y="254728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1072"/>
            <p:cNvCxnSpPr/>
            <p:nvPr/>
          </p:nvCxnSpPr>
          <p:spPr>
            <a:xfrm rot="405000">
              <a:off x="7122388" y="255052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1073"/>
            <p:cNvCxnSpPr/>
            <p:nvPr/>
          </p:nvCxnSpPr>
          <p:spPr>
            <a:xfrm rot="540000">
              <a:off x="7155134" y="255505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1074"/>
            <p:cNvCxnSpPr/>
            <p:nvPr/>
          </p:nvCxnSpPr>
          <p:spPr>
            <a:xfrm rot="675000">
              <a:off x="7187676" y="2560864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1075"/>
            <p:cNvCxnSpPr/>
            <p:nvPr/>
          </p:nvCxnSpPr>
          <p:spPr>
            <a:xfrm rot="810000">
              <a:off x="7219965" y="256794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1076"/>
            <p:cNvCxnSpPr/>
            <p:nvPr/>
          </p:nvCxnSpPr>
          <p:spPr>
            <a:xfrm rot="945000">
              <a:off x="7251951" y="2576294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1077"/>
            <p:cNvCxnSpPr/>
            <p:nvPr/>
          </p:nvCxnSpPr>
          <p:spPr>
            <a:xfrm rot="1080000">
              <a:off x="7283584" y="2585890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1078"/>
            <p:cNvCxnSpPr/>
            <p:nvPr/>
          </p:nvCxnSpPr>
          <p:spPr>
            <a:xfrm rot="1215000">
              <a:off x="7314817" y="2596720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1079"/>
            <p:cNvCxnSpPr/>
            <p:nvPr/>
          </p:nvCxnSpPr>
          <p:spPr>
            <a:xfrm rot="1350000">
              <a:off x="7345599" y="2608768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1080"/>
            <p:cNvCxnSpPr/>
            <p:nvPr/>
          </p:nvCxnSpPr>
          <p:spPr>
            <a:xfrm rot="1485000">
              <a:off x="7375886" y="262201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1081"/>
            <p:cNvCxnSpPr/>
            <p:nvPr/>
          </p:nvCxnSpPr>
          <p:spPr>
            <a:xfrm rot="1620000">
              <a:off x="7405628" y="2636442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1082"/>
            <p:cNvCxnSpPr/>
            <p:nvPr/>
          </p:nvCxnSpPr>
          <p:spPr>
            <a:xfrm rot="1755000">
              <a:off x="7434782" y="265202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1083"/>
            <p:cNvCxnSpPr/>
            <p:nvPr/>
          </p:nvCxnSpPr>
          <p:spPr>
            <a:xfrm rot="1890000">
              <a:off x="7463301" y="2668740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1084"/>
            <p:cNvCxnSpPr/>
            <p:nvPr/>
          </p:nvCxnSpPr>
          <p:spPr>
            <a:xfrm rot="2025000">
              <a:off x="7491142" y="2686562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1085"/>
            <p:cNvCxnSpPr/>
            <p:nvPr/>
          </p:nvCxnSpPr>
          <p:spPr>
            <a:xfrm rot="2160000">
              <a:off x="7518262" y="2705464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1086"/>
            <p:cNvCxnSpPr/>
            <p:nvPr/>
          </p:nvCxnSpPr>
          <p:spPr>
            <a:xfrm rot="2295000">
              <a:off x="7544618" y="272541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1087"/>
            <p:cNvCxnSpPr/>
            <p:nvPr/>
          </p:nvCxnSpPr>
          <p:spPr>
            <a:xfrm rot="2430000">
              <a:off x="7570172" y="274638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1088"/>
            <p:cNvCxnSpPr/>
            <p:nvPr/>
          </p:nvCxnSpPr>
          <p:spPr>
            <a:xfrm rot="2565000">
              <a:off x="7594881" y="276834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1089"/>
            <p:cNvCxnSpPr/>
            <p:nvPr/>
          </p:nvCxnSpPr>
          <p:spPr>
            <a:xfrm rot="2700000">
              <a:off x="7618711" y="279125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1090"/>
            <p:cNvCxnSpPr/>
            <p:nvPr/>
          </p:nvCxnSpPr>
          <p:spPr>
            <a:xfrm rot="2835000">
              <a:off x="7641623" y="2815085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1091"/>
            <p:cNvCxnSpPr/>
            <p:nvPr/>
          </p:nvCxnSpPr>
          <p:spPr>
            <a:xfrm rot="2970000">
              <a:off x="7663581" y="2839795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1092"/>
            <p:cNvCxnSpPr/>
            <p:nvPr/>
          </p:nvCxnSpPr>
          <p:spPr>
            <a:xfrm rot="3105000">
              <a:off x="7684552" y="2865350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1093"/>
            <p:cNvCxnSpPr/>
            <p:nvPr/>
          </p:nvCxnSpPr>
          <p:spPr>
            <a:xfrm rot="3240000">
              <a:off x="7704503" y="289170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1094"/>
            <p:cNvCxnSpPr/>
            <p:nvPr/>
          </p:nvCxnSpPr>
          <p:spPr>
            <a:xfrm rot="3375000">
              <a:off x="7723404" y="291882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1095"/>
            <p:cNvCxnSpPr/>
            <p:nvPr/>
          </p:nvCxnSpPr>
          <p:spPr>
            <a:xfrm rot="3510000">
              <a:off x="7741226" y="294666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1096"/>
            <p:cNvCxnSpPr/>
            <p:nvPr/>
          </p:nvCxnSpPr>
          <p:spPr>
            <a:xfrm rot="3645000">
              <a:off x="7757942" y="2975185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1097"/>
            <p:cNvCxnSpPr/>
            <p:nvPr/>
          </p:nvCxnSpPr>
          <p:spPr>
            <a:xfrm rot="3780000">
              <a:off x="7773525" y="3004339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1098"/>
            <p:cNvCxnSpPr/>
            <p:nvPr/>
          </p:nvCxnSpPr>
          <p:spPr>
            <a:xfrm rot="3915000">
              <a:off x="7787952" y="303408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1099"/>
            <p:cNvCxnSpPr/>
            <p:nvPr/>
          </p:nvCxnSpPr>
          <p:spPr>
            <a:xfrm rot="4050000">
              <a:off x="7801199" y="3064369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1100"/>
            <p:cNvCxnSpPr/>
            <p:nvPr/>
          </p:nvCxnSpPr>
          <p:spPr>
            <a:xfrm rot="4185000">
              <a:off x="7813247" y="3095152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1101"/>
            <p:cNvCxnSpPr/>
            <p:nvPr/>
          </p:nvCxnSpPr>
          <p:spPr>
            <a:xfrm rot="4320000">
              <a:off x="7824077" y="312638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1102"/>
            <p:cNvCxnSpPr/>
            <p:nvPr/>
          </p:nvCxnSpPr>
          <p:spPr>
            <a:xfrm rot="4455000">
              <a:off x="7833674" y="3158017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1103"/>
            <p:cNvCxnSpPr/>
            <p:nvPr/>
          </p:nvCxnSpPr>
          <p:spPr>
            <a:xfrm rot="4590000">
              <a:off x="7842019" y="319000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1104"/>
            <p:cNvCxnSpPr/>
            <p:nvPr/>
          </p:nvCxnSpPr>
          <p:spPr>
            <a:xfrm rot="4725000">
              <a:off x="7849104" y="3222291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1105"/>
            <p:cNvCxnSpPr/>
            <p:nvPr/>
          </p:nvCxnSpPr>
          <p:spPr>
            <a:xfrm rot="4860000">
              <a:off x="7854915" y="325483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1106"/>
            <p:cNvCxnSpPr/>
            <p:nvPr/>
          </p:nvCxnSpPr>
          <p:spPr>
            <a:xfrm rot="4995000">
              <a:off x="7859445" y="3287579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1107"/>
            <p:cNvCxnSpPr/>
            <p:nvPr/>
          </p:nvCxnSpPr>
          <p:spPr>
            <a:xfrm rot="5130000">
              <a:off x="7862685" y="332047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1108"/>
            <p:cNvCxnSpPr/>
            <p:nvPr/>
          </p:nvCxnSpPr>
          <p:spPr>
            <a:xfrm rot="5265000">
              <a:off x="7864630" y="3353475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1109"/>
            <p:cNvCxnSpPr/>
            <p:nvPr/>
          </p:nvCxnSpPr>
          <p:spPr>
            <a:xfrm rot="5535000">
              <a:off x="7864630" y="341957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1110"/>
            <p:cNvCxnSpPr/>
            <p:nvPr/>
          </p:nvCxnSpPr>
          <p:spPr>
            <a:xfrm rot="5670000">
              <a:off x="7862685" y="3452576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1111"/>
            <p:cNvCxnSpPr/>
            <p:nvPr/>
          </p:nvCxnSpPr>
          <p:spPr>
            <a:xfrm rot="5805000">
              <a:off x="7859445" y="3485472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1112"/>
            <p:cNvCxnSpPr/>
            <p:nvPr/>
          </p:nvCxnSpPr>
          <p:spPr>
            <a:xfrm rot="5940000">
              <a:off x="7854915" y="3518218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1113"/>
            <p:cNvCxnSpPr/>
            <p:nvPr/>
          </p:nvCxnSpPr>
          <p:spPr>
            <a:xfrm rot="6075000">
              <a:off x="7849104" y="3550761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1114"/>
            <p:cNvCxnSpPr/>
            <p:nvPr/>
          </p:nvCxnSpPr>
          <p:spPr>
            <a:xfrm rot="6210000">
              <a:off x="7842019" y="3583049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1115"/>
            <p:cNvCxnSpPr/>
            <p:nvPr/>
          </p:nvCxnSpPr>
          <p:spPr>
            <a:xfrm rot="6345000">
              <a:off x="7833674" y="3615035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1116"/>
            <p:cNvCxnSpPr/>
            <p:nvPr/>
          </p:nvCxnSpPr>
          <p:spPr>
            <a:xfrm rot="6480000">
              <a:off x="7824077" y="3646668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1117"/>
            <p:cNvCxnSpPr/>
            <p:nvPr/>
          </p:nvCxnSpPr>
          <p:spPr>
            <a:xfrm rot="6615000">
              <a:off x="7813247" y="3677901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1118"/>
            <p:cNvCxnSpPr/>
            <p:nvPr/>
          </p:nvCxnSpPr>
          <p:spPr>
            <a:xfrm rot="6750000">
              <a:off x="7801199" y="3708683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1119"/>
            <p:cNvCxnSpPr/>
            <p:nvPr/>
          </p:nvCxnSpPr>
          <p:spPr>
            <a:xfrm rot="6885000">
              <a:off x="7787952" y="3738969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1120"/>
            <p:cNvCxnSpPr/>
            <p:nvPr/>
          </p:nvCxnSpPr>
          <p:spPr>
            <a:xfrm rot="7020000">
              <a:off x="7773525" y="3768712"/>
              <a:ext cx="0" cy="99041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1121"/>
            <p:cNvCxnSpPr/>
            <p:nvPr/>
          </p:nvCxnSpPr>
          <p:spPr>
            <a:xfrm rot="7155000">
              <a:off x="7757942" y="379786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1122"/>
            <p:cNvCxnSpPr/>
            <p:nvPr/>
          </p:nvCxnSpPr>
          <p:spPr>
            <a:xfrm rot="7290000">
              <a:off x="7741226" y="382638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1123"/>
            <p:cNvCxnSpPr/>
            <p:nvPr/>
          </p:nvCxnSpPr>
          <p:spPr>
            <a:xfrm rot="7425000">
              <a:off x="7723404" y="385422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1124"/>
            <p:cNvCxnSpPr/>
            <p:nvPr/>
          </p:nvCxnSpPr>
          <p:spPr>
            <a:xfrm rot="7560000">
              <a:off x="7704503" y="388134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1125"/>
            <p:cNvCxnSpPr/>
            <p:nvPr/>
          </p:nvCxnSpPr>
          <p:spPr>
            <a:xfrm rot="7695000">
              <a:off x="7684552" y="390770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1126"/>
            <p:cNvCxnSpPr/>
            <p:nvPr/>
          </p:nvCxnSpPr>
          <p:spPr>
            <a:xfrm rot="7830000">
              <a:off x="7663581" y="393325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1127"/>
            <p:cNvCxnSpPr/>
            <p:nvPr/>
          </p:nvCxnSpPr>
          <p:spPr>
            <a:xfrm rot="7965000">
              <a:off x="7641623" y="395796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1128"/>
            <p:cNvCxnSpPr/>
            <p:nvPr/>
          </p:nvCxnSpPr>
          <p:spPr>
            <a:xfrm rot="8100000">
              <a:off x="7618711" y="398179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1129"/>
            <p:cNvCxnSpPr/>
            <p:nvPr/>
          </p:nvCxnSpPr>
          <p:spPr>
            <a:xfrm rot="8235000">
              <a:off x="7594881" y="400470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1130"/>
            <p:cNvCxnSpPr/>
            <p:nvPr/>
          </p:nvCxnSpPr>
          <p:spPr>
            <a:xfrm rot="8370000">
              <a:off x="7570172" y="402666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1131"/>
            <p:cNvCxnSpPr/>
            <p:nvPr/>
          </p:nvCxnSpPr>
          <p:spPr>
            <a:xfrm rot="8505000">
              <a:off x="7544618" y="404763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1132"/>
            <p:cNvCxnSpPr/>
            <p:nvPr/>
          </p:nvCxnSpPr>
          <p:spPr>
            <a:xfrm rot="8640000">
              <a:off x="7518262" y="406758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1133"/>
            <p:cNvCxnSpPr/>
            <p:nvPr/>
          </p:nvCxnSpPr>
          <p:spPr>
            <a:xfrm rot="8775000">
              <a:off x="7491142" y="408648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1134"/>
            <p:cNvCxnSpPr/>
            <p:nvPr/>
          </p:nvCxnSpPr>
          <p:spPr>
            <a:xfrm rot="8910000">
              <a:off x="7463301" y="410431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1135"/>
            <p:cNvCxnSpPr/>
            <p:nvPr/>
          </p:nvCxnSpPr>
          <p:spPr>
            <a:xfrm rot="9045000">
              <a:off x="7434782" y="412102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1136"/>
            <p:cNvCxnSpPr/>
            <p:nvPr/>
          </p:nvCxnSpPr>
          <p:spPr>
            <a:xfrm rot="9180000">
              <a:off x="7405628" y="4136610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1137"/>
            <p:cNvCxnSpPr/>
            <p:nvPr/>
          </p:nvCxnSpPr>
          <p:spPr>
            <a:xfrm rot="9315000">
              <a:off x="7375886" y="415103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1138"/>
            <p:cNvCxnSpPr/>
            <p:nvPr/>
          </p:nvCxnSpPr>
          <p:spPr>
            <a:xfrm rot="9450000">
              <a:off x="7345599" y="416428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1139"/>
            <p:cNvCxnSpPr/>
            <p:nvPr/>
          </p:nvCxnSpPr>
          <p:spPr>
            <a:xfrm rot="9585000">
              <a:off x="7314817" y="417633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1140"/>
            <p:cNvCxnSpPr/>
            <p:nvPr/>
          </p:nvCxnSpPr>
          <p:spPr>
            <a:xfrm rot="9720000">
              <a:off x="7283584" y="418716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1141"/>
            <p:cNvCxnSpPr/>
            <p:nvPr/>
          </p:nvCxnSpPr>
          <p:spPr>
            <a:xfrm rot="9855000">
              <a:off x="7251951" y="419675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1142"/>
            <p:cNvCxnSpPr/>
            <p:nvPr/>
          </p:nvCxnSpPr>
          <p:spPr>
            <a:xfrm rot="9990000">
              <a:off x="7219965" y="420510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1143"/>
            <p:cNvCxnSpPr/>
            <p:nvPr/>
          </p:nvCxnSpPr>
          <p:spPr>
            <a:xfrm rot="10125000">
              <a:off x="7187676" y="421218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1144"/>
            <p:cNvCxnSpPr/>
            <p:nvPr/>
          </p:nvCxnSpPr>
          <p:spPr>
            <a:xfrm rot="10260000">
              <a:off x="7155134" y="4218000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1145"/>
            <p:cNvCxnSpPr/>
            <p:nvPr/>
          </p:nvCxnSpPr>
          <p:spPr>
            <a:xfrm rot="10395000">
              <a:off x="7122388" y="422252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1146"/>
            <p:cNvCxnSpPr/>
            <p:nvPr/>
          </p:nvCxnSpPr>
          <p:spPr>
            <a:xfrm rot="10530000">
              <a:off x="7089492" y="422576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1147"/>
            <p:cNvCxnSpPr/>
            <p:nvPr/>
          </p:nvCxnSpPr>
          <p:spPr>
            <a:xfrm rot="10665000">
              <a:off x="7056492" y="422771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1148"/>
            <p:cNvCxnSpPr/>
            <p:nvPr/>
          </p:nvCxnSpPr>
          <p:spPr>
            <a:xfrm rot="10935000">
              <a:off x="6990391" y="422771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1149"/>
            <p:cNvCxnSpPr/>
            <p:nvPr/>
          </p:nvCxnSpPr>
          <p:spPr>
            <a:xfrm rot="11070000">
              <a:off x="6957391" y="422576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1150"/>
            <p:cNvCxnSpPr/>
            <p:nvPr/>
          </p:nvCxnSpPr>
          <p:spPr>
            <a:xfrm rot="11205000">
              <a:off x="6924495" y="422252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1151"/>
            <p:cNvCxnSpPr/>
            <p:nvPr/>
          </p:nvCxnSpPr>
          <p:spPr>
            <a:xfrm rot="11340000">
              <a:off x="6891749" y="4218000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1152"/>
            <p:cNvCxnSpPr/>
            <p:nvPr/>
          </p:nvCxnSpPr>
          <p:spPr>
            <a:xfrm rot="11475000">
              <a:off x="6859207" y="421218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1153"/>
            <p:cNvCxnSpPr/>
            <p:nvPr/>
          </p:nvCxnSpPr>
          <p:spPr>
            <a:xfrm rot="11610000">
              <a:off x="6826918" y="420510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1154"/>
            <p:cNvCxnSpPr/>
            <p:nvPr/>
          </p:nvCxnSpPr>
          <p:spPr>
            <a:xfrm rot="11745000">
              <a:off x="6794932" y="419675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1155"/>
            <p:cNvCxnSpPr/>
            <p:nvPr/>
          </p:nvCxnSpPr>
          <p:spPr>
            <a:xfrm rot="11880000">
              <a:off x="6763300" y="418716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1156"/>
            <p:cNvCxnSpPr/>
            <p:nvPr/>
          </p:nvCxnSpPr>
          <p:spPr>
            <a:xfrm rot="12015000">
              <a:off x="6732066" y="417633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1157"/>
            <p:cNvCxnSpPr/>
            <p:nvPr/>
          </p:nvCxnSpPr>
          <p:spPr>
            <a:xfrm rot="12150000">
              <a:off x="6701284" y="416428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1158"/>
            <p:cNvCxnSpPr/>
            <p:nvPr/>
          </p:nvCxnSpPr>
          <p:spPr>
            <a:xfrm rot="12285000">
              <a:off x="6670997" y="415103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1159"/>
            <p:cNvCxnSpPr/>
            <p:nvPr/>
          </p:nvCxnSpPr>
          <p:spPr>
            <a:xfrm rot="12420000">
              <a:off x="6641256" y="4136610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1160"/>
            <p:cNvCxnSpPr/>
            <p:nvPr/>
          </p:nvCxnSpPr>
          <p:spPr>
            <a:xfrm rot="12555000">
              <a:off x="6612101" y="412102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1161"/>
            <p:cNvCxnSpPr/>
            <p:nvPr/>
          </p:nvCxnSpPr>
          <p:spPr>
            <a:xfrm rot="12690000">
              <a:off x="6583582" y="410431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1162"/>
            <p:cNvCxnSpPr/>
            <p:nvPr/>
          </p:nvCxnSpPr>
          <p:spPr>
            <a:xfrm rot="12825000">
              <a:off x="6555741" y="408648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1163"/>
            <p:cNvCxnSpPr/>
            <p:nvPr/>
          </p:nvCxnSpPr>
          <p:spPr>
            <a:xfrm rot="12960000">
              <a:off x="6528621" y="406758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1164"/>
            <p:cNvCxnSpPr/>
            <p:nvPr/>
          </p:nvCxnSpPr>
          <p:spPr>
            <a:xfrm rot="13095000">
              <a:off x="6502264" y="404763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1165"/>
            <p:cNvCxnSpPr/>
            <p:nvPr/>
          </p:nvCxnSpPr>
          <p:spPr>
            <a:xfrm rot="13230000">
              <a:off x="6476711" y="4026664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1166"/>
            <p:cNvCxnSpPr/>
            <p:nvPr/>
          </p:nvCxnSpPr>
          <p:spPr>
            <a:xfrm rot="13365000">
              <a:off x="6452002" y="400470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1167"/>
            <p:cNvCxnSpPr/>
            <p:nvPr/>
          </p:nvCxnSpPr>
          <p:spPr>
            <a:xfrm rot="13500000">
              <a:off x="6428172" y="398179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1168"/>
            <p:cNvCxnSpPr/>
            <p:nvPr/>
          </p:nvCxnSpPr>
          <p:spPr>
            <a:xfrm rot="13635000">
              <a:off x="6405261" y="395796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1169"/>
            <p:cNvCxnSpPr/>
            <p:nvPr/>
          </p:nvCxnSpPr>
          <p:spPr>
            <a:xfrm rot="13770000">
              <a:off x="6383302" y="393325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1170"/>
            <p:cNvCxnSpPr/>
            <p:nvPr/>
          </p:nvCxnSpPr>
          <p:spPr>
            <a:xfrm rot="13905000">
              <a:off x="6362331" y="390770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1171"/>
            <p:cNvCxnSpPr/>
            <p:nvPr/>
          </p:nvCxnSpPr>
          <p:spPr>
            <a:xfrm rot="14040000">
              <a:off x="6342380" y="388134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1172"/>
            <p:cNvCxnSpPr/>
            <p:nvPr/>
          </p:nvCxnSpPr>
          <p:spPr>
            <a:xfrm rot="14175000">
              <a:off x="6323478" y="385422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1173"/>
            <p:cNvCxnSpPr/>
            <p:nvPr/>
          </p:nvCxnSpPr>
          <p:spPr>
            <a:xfrm rot="14310000">
              <a:off x="6305657" y="382638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1174"/>
            <p:cNvCxnSpPr/>
            <p:nvPr/>
          </p:nvCxnSpPr>
          <p:spPr>
            <a:xfrm rot="14445000">
              <a:off x="6288941" y="379786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1175"/>
            <p:cNvCxnSpPr/>
            <p:nvPr/>
          </p:nvCxnSpPr>
          <p:spPr>
            <a:xfrm rot="14580000">
              <a:off x="6273358" y="3768712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1176"/>
            <p:cNvCxnSpPr/>
            <p:nvPr/>
          </p:nvCxnSpPr>
          <p:spPr>
            <a:xfrm rot="14715000">
              <a:off x="6258932" y="373896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1177"/>
            <p:cNvCxnSpPr/>
            <p:nvPr/>
          </p:nvCxnSpPr>
          <p:spPr>
            <a:xfrm rot="14850000">
              <a:off x="6245684" y="370868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1178"/>
            <p:cNvCxnSpPr/>
            <p:nvPr/>
          </p:nvCxnSpPr>
          <p:spPr>
            <a:xfrm rot="14985000">
              <a:off x="6233636" y="367790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1179"/>
            <p:cNvCxnSpPr/>
            <p:nvPr/>
          </p:nvCxnSpPr>
          <p:spPr>
            <a:xfrm rot="15120000">
              <a:off x="6222805" y="364666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1180"/>
            <p:cNvCxnSpPr/>
            <p:nvPr/>
          </p:nvCxnSpPr>
          <p:spPr>
            <a:xfrm rot="15255000">
              <a:off x="6213209" y="361503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1181"/>
            <p:cNvCxnSpPr/>
            <p:nvPr/>
          </p:nvCxnSpPr>
          <p:spPr>
            <a:xfrm rot="15390000">
              <a:off x="6204864" y="358304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1182"/>
            <p:cNvCxnSpPr/>
            <p:nvPr/>
          </p:nvCxnSpPr>
          <p:spPr>
            <a:xfrm rot="15525000">
              <a:off x="6197779" y="355076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1183"/>
            <p:cNvCxnSpPr/>
            <p:nvPr/>
          </p:nvCxnSpPr>
          <p:spPr>
            <a:xfrm rot="15660000">
              <a:off x="6191967" y="3518218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1184"/>
            <p:cNvCxnSpPr/>
            <p:nvPr/>
          </p:nvCxnSpPr>
          <p:spPr>
            <a:xfrm rot="15795000">
              <a:off x="6187438" y="3485472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1185"/>
            <p:cNvCxnSpPr/>
            <p:nvPr/>
          </p:nvCxnSpPr>
          <p:spPr>
            <a:xfrm rot="15930000">
              <a:off x="6184198" y="345257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1186"/>
            <p:cNvCxnSpPr/>
            <p:nvPr/>
          </p:nvCxnSpPr>
          <p:spPr>
            <a:xfrm rot="16065000">
              <a:off x="6182253" y="341957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1187"/>
            <p:cNvCxnSpPr/>
            <p:nvPr/>
          </p:nvCxnSpPr>
          <p:spPr>
            <a:xfrm rot="16335000">
              <a:off x="6182253" y="335347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1188"/>
            <p:cNvCxnSpPr/>
            <p:nvPr/>
          </p:nvCxnSpPr>
          <p:spPr>
            <a:xfrm rot="16470000">
              <a:off x="6184198" y="332047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1189"/>
            <p:cNvCxnSpPr/>
            <p:nvPr/>
          </p:nvCxnSpPr>
          <p:spPr>
            <a:xfrm rot="16605000">
              <a:off x="6187438" y="328757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1190"/>
            <p:cNvCxnSpPr/>
            <p:nvPr/>
          </p:nvCxnSpPr>
          <p:spPr>
            <a:xfrm rot="16740000">
              <a:off x="6191967" y="325483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1191"/>
            <p:cNvCxnSpPr/>
            <p:nvPr/>
          </p:nvCxnSpPr>
          <p:spPr>
            <a:xfrm rot="16875000">
              <a:off x="6197779" y="3222291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1192"/>
            <p:cNvCxnSpPr/>
            <p:nvPr/>
          </p:nvCxnSpPr>
          <p:spPr>
            <a:xfrm rot="17010000">
              <a:off x="6204864" y="319000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1193"/>
            <p:cNvCxnSpPr/>
            <p:nvPr/>
          </p:nvCxnSpPr>
          <p:spPr>
            <a:xfrm rot="17145000">
              <a:off x="6213209" y="315801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接连接符 1194"/>
            <p:cNvCxnSpPr/>
            <p:nvPr/>
          </p:nvCxnSpPr>
          <p:spPr>
            <a:xfrm rot="17280000">
              <a:off x="6222805" y="312638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接连接符 1195"/>
            <p:cNvCxnSpPr/>
            <p:nvPr/>
          </p:nvCxnSpPr>
          <p:spPr>
            <a:xfrm rot="17415000">
              <a:off x="6233636" y="3095152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1196"/>
            <p:cNvCxnSpPr/>
            <p:nvPr/>
          </p:nvCxnSpPr>
          <p:spPr>
            <a:xfrm rot="17550000">
              <a:off x="6245684" y="306436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1197"/>
            <p:cNvCxnSpPr/>
            <p:nvPr/>
          </p:nvCxnSpPr>
          <p:spPr>
            <a:xfrm rot="17685000">
              <a:off x="6258932" y="3034083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1198"/>
            <p:cNvCxnSpPr/>
            <p:nvPr/>
          </p:nvCxnSpPr>
          <p:spPr>
            <a:xfrm rot="17820000">
              <a:off x="6273358" y="3004339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1199"/>
            <p:cNvCxnSpPr/>
            <p:nvPr/>
          </p:nvCxnSpPr>
          <p:spPr>
            <a:xfrm rot="17955000">
              <a:off x="6288941" y="2975185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1200"/>
            <p:cNvCxnSpPr/>
            <p:nvPr/>
          </p:nvCxnSpPr>
          <p:spPr>
            <a:xfrm rot="18090000">
              <a:off x="6305657" y="2946667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1201"/>
            <p:cNvCxnSpPr/>
            <p:nvPr/>
          </p:nvCxnSpPr>
          <p:spPr>
            <a:xfrm rot="18225000">
              <a:off x="6323478" y="2918826"/>
              <a:ext cx="0" cy="99041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1202"/>
            <p:cNvCxnSpPr/>
            <p:nvPr/>
          </p:nvCxnSpPr>
          <p:spPr>
            <a:xfrm rot="18360000">
              <a:off x="6342380" y="289170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1203"/>
            <p:cNvCxnSpPr/>
            <p:nvPr/>
          </p:nvCxnSpPr>
          <p:spPr>
            <a:xfrm rot="18495000">
              <a:off x="6362331" y="286535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1204"/>
            <p:cNvCxnSpPr/>
            <p:nvPr/>
          </p:nvCxnSpPr>
          <p:spPr>
            <a:xfrm rot="18630000">
              <a:off x="6383302" y="2839795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1205"/>
            <p:cNvCxnSpPr/>
            <p:nvPr/>
          </p:nvCxnSpPr>
          <p:spPr>
            <a:xfrm rot="18765000">
              <a:off x="6405261" y="2815085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1206"/>
            <p:cNvCxnSpPr/>
            <p:nvPr/>
          </p:nvCxnSpPr>
          <p:spPr>
            <a:xfrm rot="18900000">
              <a:off x="6428172" y="279125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接连接符 1207"/>
            <p:cNvCxnSpPr/>
            <p:nvPr/>
          </p:nvCxnSpPr>
          <p:spPr>
            <a:xfrm rot="19035000">
              <a:off x="6452002" y="276834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接连接符 1208"/>
            <p:cNvCxnSpPr/>
            <p:nvPr/>
          </p:nvCxnSpPr>
          <p:spPr>
            <a:xfrm rot="19170000">
              <a:off x="6476711" y="274638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1209"/>
            <p:cNvCxnSpPr/>
            <p:nvPr/>
          </p:nvCxnSpPr>
          <p:spPr>
            <a:xfrm rot="19305000">
              <a:off x="6502264" y="272541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1210"/>
            <p:cNvCxnSpPr/>
            <p:nvPr/>
          </p:nvCxnSpPr>
          <p:spPr>
            <a:xfrm rot="19440000">
              <a:off x="6528621" y="270546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1211"/>
            <p:cNvCxnSpPr/>
            <p:nvPr/>
          </p:nvCxnSpPr>
          <p:spPr>
            <a:xfrm rot="19575000">
              <a:off x="6555741" y="268656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1212"/>
            <p:cNvCxnSpPr/>
            <p:nvPr/>
          </p:nvCxnSpPr>
          <p:spPr>
            <a:xfrm rot="19710000">
              <a:off x="6583582" y="266874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接连接符 1213"/>
            <p:cNvCxnSpPr/>
            <p:nvPr/>
          </p:nvCxnSpPr>
          <p:spPr>
            <a:xfrm rot="19845000">
              <a:off x="6612101" y="265202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接连接符 1214"/>
            <p:cNvCxnSpPr/>
            <p:nvPr/>
          </p:nvCxnSpPr>
          <p:spPr>
            <a:xfrm rot="19980000">
              <a:off x="6641256" y="263644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接连接符 1215"/>
            <p:cNvCxnSpPr/>
            <p:nvPr/>
          </p:nvCxnSpPr>
          <p:spPr>
            <a:xfrm rot="20115000">
              <a:off x="6670997" y="262201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1216"/>
            <p:cNvCxnSpPr/>
            <p:nvPr/>
          </p:nvCxnSpPr>
          <p:spPr>
            <a:xfrm rot="20250000">
              <a:off x="6701284" y="260876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1217"/>
            <p:cNvCxnSpPr/>
            <p:nvPr/>
          </p:nvCxnSpPr>
          <p:spPr>
            <a:xfrm rot="20385000">
              <a:off x="6732066" y="259672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1218"/>
            <p:cNvCxnSpPr/>
            <p:nvPr/>
          </p:nvCxnSpPr>
          <p:spPr>
            <a:xfrm rot="20520000">
              <a:off x="6763300" y="258589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接连接符 1219"/>
            <p:cNvCxnSpPr/>
            <p:nvPr/>
          </p:nvCxnSpPr>
          <p:spPr>
            <a:xfrm rot="20655000">
              <a:off x="6794932" y="257629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接连接符 1220"/>
            <p:cNvCxnSpPr/>
            <p:nvPr/>
          </p:nvCxnSpPr>
          <p:spPr>
            <a:xfrm rot="20790000">
              <a:off x="6826918" y="256794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接连接符 1221"/>
            <p:cNvCxnSpPr/>
            <p:nvPr/>
          </p:nvCxnSpPr>
          <p:spPr>
            <a:xfrm rot="20925000">
              <a:off x="6859207" y="256086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接连接符 1222"/>
            <p:cNvCxnSpPr/>
            <p:nvPr/>
          </p:nvCxnSpPr>
          <p:spPr>
            <a:xfrm rot="21060000">
              <a:off x="6891749" y="255505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接连接符 1223"/>
            <p:cNvCxnSpPr/>
            <p:nvPr/>
          </p:nvCxnSpPr>
          <p:spPr>
            <a:xfrm rot="21195000">
              <a:off x="6924495" y="255052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接连接符 1224"/>
            <p:cNvCxnSpPr/>
            <p:nvPr/>
          </p:nvCxnSpPr>
          <p:spPr>
            <a:xfrm rot="21330000">
              <a:off x="6957391" y="2547283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接连接符 1225"/>
            <p:cNvCxnSpPr/>
            <p:nvPr/>
          </p:nvCxnSpPr>
          <p:spPr>
            <a:xfrm rot="21465000">
              <a:off x="6990391" y="2545337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0" name="组合 1226"/>
            <p:cNvGrpSpPr/>
            <p:nvPr/>
          </p:nvGrpSpPr>
          <p:grpSpPr>
            <a:xfrm>
              <a:off x="6132084" y="3436045"/>
              <a:ext cx="1784866" cy="0"/>
              <a:chOff x="1701800" y="2755900"/>
              <a:chExt cx="2746508" cy="0"/>
            </a:xfrm>
          </p:grpSpPr>
          <p:cxnSp>
            <p:nvCxnSpPr>
              <p:cNvPr id="550" name="直接连接符 1236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接连接符 1237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1" name="组合 1227"/>
            <p:cNvGrpSpPr/>
            <p:nvPr/>
          </p:nvGrpSpPr>
          <p:grpSpPr>
            <a:xfrm rot="5400000">
              <a:off x="6130021" y="3437533"/>
              <a:ext cx="1784866" cy="0"/>
              <a:chOff x="1701800" y="2755900"/>
              <a:chExt cx="2746508" cy="0"/>
            </a:xfrm>
          </p:grpSpPr>
          <p:cxnSp>
            <p:nvCxnSpPr>
              <p:cNvPr id="548" name="直接连接符 1234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接连接符 1235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组合 1228"/>
            <p:cNvGrpSpPr/>
            <p:nvPr/>
          </p:nvGrpSpPr>
          <p:grpSpPr>
            <a:xfrm rot="2700000">
              <a:off x="6178461" y="3389534"/>
              <a:ext cx="1784866" cy="0"/>
              <a:chOff x="1701800" y="2755900"/>
              <a:chExt cx="2746508" cy="0"/>
            </a:xfrm>
          </p:grpSpPr>
          <p:cxnSp>
            <p:nvCxnSpPr>
              <p:cNvPr id="546" name="直接连接符 1232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接连接符 1233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组合 1229"/>
            <p:cNvGrpSpPr/>
            <p:nvPr/>
          </p:nvGrpSpPr>
          <p:grpSpPr>
            <a:xfrm rot="18900000" flipH="1">
              <a:off x="6155355" y="3460596"/>
              <a:ext cx="1784866" cy="0"/>
              <a:chOff x="1701800" y="2755900"/>
              <a:chExt cx="2746508" cy="0"/>
            </a:xfrm>
          </p:grpSpPr>
          <p:cxnSp>
            <p:nvCxnSpPr>
              <p:cNvPr id="544" name="直接连接符 1230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1231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2" name="组合 1238"/>
          <p:cNvGrpSpPr/>
          <p:nvPr/>
        </p:nvGrpSpPr>
        <p:grpSpPr>
          <a:xfrm>
            <a:off x="9426441" y="3656336"/>
            <a:ext cx="2186858" cy="2186067"/>
            <a:chOff x="2329031" y="904800"/>
            <a:chExt cx="2752780" cy="2752780"/>
          </a:xfrm>
        </p:grpSpPr>
        <p:sp>
          <p:nvSpPr>
            <p:cNvPr id="553" name="椭圆 1239"/>
            <p:cNvSpPr/>
            <p:nvPr/>
          </p:nvSpPr>
          <p:spPr>
            <a:xfrm>
              <a:off x="2329031" y="904800"/>
              <a:ext cx="2752780" cy="27527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270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4" name="椭圆 1240"/>
            <p:cNvSpPr/>
            <p:nvPr/>
          </p:nvSpPr>
          <p:spPr>
            <a:xfrm>
              <a:off x="2490959" y="1059959"/>
              <a:ext cx="2431374" cy="2431374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01600" dist="508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5" name="文本框 1607"/>
          <p:cNvSpPr txBox="1"/>
          <p:nvPr/>
        </p:nvSpPr>
        <p:spPr>
          <a:xfrm>
            <a:off x="9998580" y="4407419"/>
            <a:ext cx="111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7030A0"/>
                </a:solidFill>
                <a:latin typeface="Impact" panose="020B0806030902050204" pitchFamily="34" charset="0"/>
              </a:rPr>
              <a:t>推薦</a:t>
            </a:r>
            <a:endParaRPr lang="zh-CN" altLang="en-US" sz="3600" b="1" dirty="0">
              <a:solidFill>
                <a:srgbClr val="7030A0"/>
              </a:solidFill>
              <a:latin typeface="Impact" panose="020B0806030902050204" pitchFamily="34" charset="0"/>
            </a:endParaRPr>
          </a:p>
        </p:txBody>
      </p:sp>
      <p:grpSp>
        <p:nvGrpSpPr>
          <p:cNvPr id="556" name="组合 1242"/>
          <p:cNvGrpSpPr/>
          <p:nvPr/>
        </p:nvGrpSpPr>
        <p:grpSpPr>
          <a:xfrm>
            <a:off x="9631514" y="3806570"/>
            <a:ext cx="1808373" cy="1832441"/>
            <a:chOff x="9370263" y="1923879"/>
            <a:chExt cx="1808138" cy="1832865"/>
          </a:xfrm>
        </p:grpSpPr>
        <p:cxnSp>
          <p:nvCxnSpPr>
            <p:cNvPr id="557" name="直接连接符 1243"/>
            <p:cNvCxnSpPr/>
            <p:nvPr/>
          </p:nvCxnSpPr>
          <p:spPr>
            <a:xfrm>
              <a:off x="10261622" y="197146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接连接符 1244"/>
            <p:cNvCxnSpPr/>
            <p:nvPr/>
          </p:nvCxnSpPr>
          <p:spPr>
            <a:xfrm rot="135000">
              <a:off x="10294671" y="197211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接连接符 1245"/>
            <p:cNvCxnSpPr/>
            <p:nvPr/>
          </p:nvCxnSpPr>
          <p:spPr>
            <a:xfrm rot="270000">
              <a:off x="10327671" y="19740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1246"/>
            <p:cNvCxnSpPr/>
            <p:nvPr/>
          </p:nvCxnSpPr>
          <p:spPr>
            <a:xfrm rot="405000">
              <a:off x="10360569" y="197730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接连接符 1247"/>
            <p:cNvCxnSpPr/>
            <p:nvPr/>
          </p:nvCxnSpPr>
          <p:spPr>
            <a:xfrm rot="540000">
              <a:off x="10393314" y="198183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接连接符 1248"/>
            <p:cNvCxnSpPr/>
            <p:nvPr/>
          </p:nvCxnSpPr>
          <p:spPr>
            <a:xfrm rot="675000">
              <a:off x="10425856" y="198764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接连接符 1249"/>
            <p:cNvCxnSpPr/>
            <p:nvPr/>
          </p:nvCxnSpPr>
          <p:spPr>
            <a:xfrm rot="810000">
              <a:off x="10458145" y="199472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1250"/>
            <p:cNvCxnSpPr/>
            <p:nvPr/>
          </p:nvCxnSpPr>
          <p:spPr>
            <a:xfrm rot="945000">
              <a:off x="10490131" y="200307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接连接符 1251"/>
            <p:cNvCxnSpPr/>
            <p:nvPr/>
          </p:nvCxnSpPr>
          <p:spPr>
            <a:xfrm rot="1080000">
              <a:off x="10521764" y="201266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接连接符 1252"/>
            <p:cNvCxnSpPr/>
            <p:nvPr/>
          </p:nvCxnSpPr>
          <p:spPr>
            <a:xfrm rot="1215000">
              <a:off x="10552996" y="202349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接连接符 1253"/>
            <p:cNvCxnSpPr/>
            <p:nvPr/>
          </p:nvCxnSpPr>
          <p:spPr>
            <a:xfrm rot="1350000">
              <a:off x="10583780" y="203554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接连接符 1254"/>
            <p:cNvCxnSpPr/>
            <p:nvPr/>
          </p:nvCxnSpPr>
          <p:spPr>
            <a:xfrm rot="1485000">
              <a:off x="10614065" y="204879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1255"/>
            <p:cNvCxnSpPr/>
            <p:nvPr/>
          </p:nvCxnSpPr>
          <p:spPr>
            <a:xfrm rot="1620000">
              <a:off x="10643809" y="206322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1256"/>
            <p:cNvCxnSpPr/>
            <p:nvPr/>
          </p:nvCxnSpPr>
          <p:spPr>
            <a:xfrm rot="1755000">
              <a:off x="10672961" y="207880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接连接符 1257"/>
            <p:cNvCxnSpPr/>
            <p:nvPr/>
          </p:nvCxnSpPr>
          <p:spPr>
            <a:xfrm rot="1890000">
              <a:off x="10701480" y="209551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接连接符 1258"/>
            <p:cNvCxnSpPr/>
            <p:nvPr/>
          </p:nvCxnSpPr>
          <p:spPr>
            <a:xfrm rot="2025000">
              <a:off x="10729322" y="211334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1259"/>
            <p:cNvCxnSpPr/>
            <p:nvPr/>
          </p:nvCxnSpPr>
          <p:spPr>
            <a:xfrm rot="2160000">
              <a:off x="10756442" y="213224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接连接符 1260"/>
            <p:cNvCxnSpPr/>
            <p:nvPr/>
          </p:nvCxnSpPr>
          <p:spPr>
            <a:xfrm rot="2295000">
              <a:off x="10782799" y="215219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接连接符 1261"/>
            <p:cNvCxnSpPr/>
            <p:nvPr/>
          </p:nvCxnSpPr>
          <p:spPr>
            <a:xfrm rot="2430000">
              <a:off x="10808352" y="217316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接连接符 1262"/>
            <p:cNvCxnSpPr/>
            <p:nvPr/>
          </p:nvCxnSpPr>
          <p:spPr>
            <a:xfrm rot="2565000">
              <a:off x="10833061" y="219512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1263"/>
            <p:cNvCxnSpPr/>
            <p:nvPr/>
          </p:nvCxnSpPr>
          <p:spPr>
            <a:xfrm rot="2700000">
              <a:off x="10856891" y="221803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接连接符 1264"/>
            <p:cNvCxnSpPr/>
            <p:nvPr/>
          </p:nvCxnSpPr>
          <p:spPr>
            <a:xfrm rot="2835000">
              <a:off x="10879803" y="224186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接连接符 1265"/>
            <p:cNvCxnSpPr/>
            <p:nvPr/>
          </p:nvCxnSpPr>
          <p:spPr>
            <a:xfrm rot="2970000">
              <a:off x="10901761" y="226657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接连接符 1266"/>
            <p:cNvCxnSpPr/>
            <p:nvPr/>
          </p:nvCxnSpPr>
          <p:spPr>
            <a:xfrm rot="3105000">
              <a:off x="10922732" y="229212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1267"/>
            <p:cNvCxnSpPr/>
            <p:nvPr/>
          </p:nvCxnSpPr>
          <p:spPr>
            <a:xfrm rot="3240000">
              <a:off x="10942683" y="231848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1268"/>
            <p:cNvCxnSpPr/>
            <p:nvPr/>
          </p:nvCxnSpPr>
          <p:spPr>
            <a:xfrm rot="3375000">
              <a:off x="10961585" y="234560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1269"/>
            <p:cNvCxnSpPr/>
            <p:nvPr/>
          </p:nvCxnSpPr>
          <p:spPr>
            <a:xfrm rot="3510000">
              <a:off x="10979406" y="237344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1270"/>
            <p:cNvCxnSpPr/>
            <p:nvPr/>
          </p:nvCxnSpPr>
          <p:spPr>
            <a:xfrm rot="3645000">
              <a:off x="10996122" y="240196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1271"/>
            <p:cNvCxnSpPr/>
            <p:nvPr/>
          </p:nvCxnSpPr>
          <p:spPr>
            <a:xfrm rot="3780000">
              <a:off x="11011705" y="243111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1272"/>
            <p:cNvCxnSpPr/>
            <p:nvPr/>
          </p:nvCxnSpPr>
          <p:spPr>
            <a:xfrm rot="3915000">
              <a:off x="11026131" y="24608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直接连接符 1273"/>
            <p:cNvCxnSpPr/>
            <p:nvPr/>
          </p:nvCxnSpPr>
          <p:spPr>
            <a:xfrm rot="4050000">
              <a:off x="11039379" y="24911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直接连接符 1274"/>
            <p:cNvCxnSpPr/>
            <p:nvPr/>
          </p:nvCxnSpPr>
          <p:spPr>
            <a:xfrm rot="4185000">
              <a:off x="11051428" y="252193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直接连接符 1275"/>
            <p:cNvCxnSpPr/>
            <p:nvPr/>
          </p:nvCxnSpPr>
          <p:spPr>
            <a:xfrm rot="4320000">
              <a:off x="11062256" y="25531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1276"/>
            <p:cNvCxnSpPr/>
            <p:nvPr/>
          </p:nvCxnSpPr>
          <p:spPr>
            <a:xfrm rot="4455000">
              <a:off x="11071853" y="258479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1277"/>
            <p:cNvCxnSpPr/>
            <p:nvPr/>
          </p:nvCxnSpPr>
          <p:spPr>
            <a:xfrm rot="4590000">
              <a:off x="11080200" y="261678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1278"/>
            <p:cNvCxnSpPr/>
            <p:nvPr/>
          </p:nvCxnSpPr>
          <p:spPr>
            <a:xfrm rot="4725000">
              <a:off x="11087285" y="264906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1279"/>
            <p:cNvCxnSpPr/>
            <p:nvPr/>
          </p:nvCxnSpPr>
          <p:spPr>
            <a:xfrm rot="4860000">
              <a:off x="11093095" y="268161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1280"/>
            <p:cNvCxnSpPr/>
            <p:nvPr/>
          </p:nvCxnSpPr>
          <p:spPr>
            <a:xfrm rot="4995000">
              <a:off x="11097625" y="271435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1281"/>
            <p:cNvCxnSpPr/>
            <p:nvPr/>
          </p:nvCxnSpPr>
          <p:spPr>
            <a:xfrm rot="5130000">
              <a:off x="11100865" y="27472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1282"/>
            <p:cNvCxnSpPr/>
            <p:nvPr/>
          </p:nvCxnSpPr>
          <p:spPr>
            <a:xfrm rot="5265000">
              <a:off x="11102811" y="278025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1283"/>
            <p:cNvCxnSpPr/>
            <p:nvPr/>
          </p:nvCxnSpPr>
          <p:spPr>
            <a:xfrm rot="5535000">
              <a:off x="11102811" y="28463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直接连接符 1284"/>
            <p:cNvCxnSpPr/>
            <p:nvPr/>
          </p:nvCxnSpPr>
          <p:spPr>
            <a:xfrm rot="5670000">
              <a:off x="11100865" y="28793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直接连接符 1285"/>
            <p:cNvCxnSpPr/>
            <p:nvPr/>
          </p:nvCxnSpPr>
          <p:spPr>
            <a:xfrm rot="5805000">
              <a:off x="11097625" y="291225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1286"/>
            <p:cNvCxnSpPr/>
            <p:nvPr/>
          </p:nvCxnSpPr>
          <p:spPr>
            <a:xfrm rot="5940000">
              <a:off x="11093095" y="294499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1287"/>
            <p:cNvCxnSpPr/>
            <p:nvPr/>
          </p:nvCxnSpPr>
          <p:spPr>
            <a:xfrm rot="6075000">
              <a:off x="11087285" y="297753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1288"/>
            <p:cNvCxnSpPr/>
            <p:nvPr/>
          </p:nvCxnSpPr>
          <p:spPr>
            <a:xfrm rot="6210000">
              <a:off x="11080200" y="300982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接连接符 1289"/>
            <p:cNvCxnSpPr/>
            <p:nvPr/>
          </p:nvCxnSpPr>
          <p:spPr>
            <a:xfrm rot="6345000">
              <a:off x="11071853" y="304181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1290"/>
            <p:cNvCxnSpPr/>
            <p:nvPr/>
          </p:nvCxnSpPr>
          <p:spPr>
            <a:xfrm rot="6480000">
              <a:off x="11062256" y="307344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1291"/>
            <p:cNvCxnSpPr/>
            <p:nvPr/>
          </p:nvCxnSpPr>
          <p:spPr>
            <a:xfrm rot="6615000">
              <a:off x="11051428" y="310467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接连接符 1292"/>
            <p:cNvCxnSpPr/>
            <p:nvPr/>
          </p:nvCxnSpPr>
          <p:spPr>
            <a:xfrm rot="6750000">
              <a:off x="11039379" y="31354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直接连接符 1293"/>
            <p:cNvCxnSpPr/>
            <p:nvPr/>
          </p:nvCxnSpPr>
          <p:spPr>
            <a:xfrm rot="6885000">
              <a:off x="11026131" y="31657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直接连接符 1294"/>
            <p:cNvCxnSpPr/>
            <p:nvPr/>
          </p:nvCxnSpPr>
          <p:spPr>
            <a:xfrm rot="7020000">
              <a:off x="11011705" y="319549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连接符 1295"/>
            <p:cNvCxnSpPr/>
            <p:nvPr/>
          </p:nvCxnSpPr>
          <p:spPr>
            <a:xfrm rot="7155000">
              <a:off x="10996122" y="322464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直接连接符 1296"/>
            <p:cNvCxnSpPr/>
            <p:nvPr/>
          </p:nvCxnSpPr>
          <p:spPr>
            <a:xfrm rot="7290000">
              <a:off x="10979406" y="325316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直接连接符 1297"/>
            <p:cNvCxnSpPr/>
            <p:nvPr/>
          </p:nvCxnSpPr>
          <p:spPr>
            <a:xfrm rot="7425000">
              <a:off x="10961585" y="328100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接连接符 1298"/>
            <p:cNvCxnSpPr/>
            <p:nvPr/>
          </p:nvCxnSpPr>
          <p:spPr>
            <a:xfrm rot="7560000">
              <a:off x="10942683" y="330812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直接连接符 1299"/>
            <p:cNvCxnSpPr/>
            <p:nvPr/>
          </p:nvCxnSpPr>
          <p:spPr>
            <a:xfrm rot="7695000">
              <a:off x="10922732" y="333448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1300"/>
            <p:cNvCxnSpPr/>
            <p:nvPr/>
          </p:nvCxnSpPr>
          <p:spPr>
            <a:xfrm rot="7830000">
              <a:off x="10901761" y="336003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1301"/>
            <p:cNvCxnSpPr/>
            <p:nvPr/>
          </p:nvCxnSpPr>
          <p:spPr>
            <a:xfrm rot="7965000">
              <a:off x="10879803" y="338474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1302"/>
            <p:cNvCxnSpPr/>
            <p:nvPr/>
          </p:nvCxnSpPr>
          <p:spPr>
            <a:xfrm rot="8100000">
              <a:off x="10856891" y="340857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1303"/>
            <p:cNvCxnSpPr/>
            <p:nvPr/>
          </p:nvCxnSpPr>
          <p:spPr>
            <a:xfrm rot="8235000">
              <a:off x="10833061" y="343148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1304"/>
            <p:cNvCxnSpPr/>
            <p:nvPr/>
          </p:nvCxnSpPr>
          <p:spPr>
            <a:xfrm rot="8370000">
              <a:off x="10808352" y="345344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1305"/>
            <p:cNvCxnSpPr/>
            <p:nvPr/>
          </p:nvCxnSpPr>
          <p:spPr>
            <a:xfrm rot="8505000">
              <a:off x="10782799" y="347441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1306"/>
            <p:cNvCxnSpPr/>
            <p:nvPr/>
          </p:nvCxnSpPr>
          <p:spPr>
            <a:xfrm rot="8640000">
              <a:off x="10756442" y="349436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1307"/>
            <p:cNvCxnSpPr/>
            <p:nvPr/>
          </p:nvCxnSpPr>
          <p:spPr>
            <a:xfrm rot="8775000">
              <a:off x="10729322" y="351326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1308"/>
            <p:cNvCxnSpPr/>
            <p:nvPr/>
          </p:nvCxnSpPr>
          <p:spPr>
            <a:xfrm rot="8910000">
              <a:off x="10701480" y="353108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1309"/>
            <p:cNvCxnSpPr/>
            <p:nvPr/>
          </p:nvCxnSpPr>
          <p:spPr>
            <a:xfrm rot="9045000">
              <a:off x="10672961" y="354780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1310"/>
            <p:cNvCxnSpPr/>
            <p:nvPr/>
          </p:nvCxnSpPr>
          <p:spPr>
            <a:xfrm rot="9180000">
              <a:off x="10643809" y="356338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1311"/>
            <p:cNvCxnSpPr/>
            <p:nvPr/>
          </p:nvCxnSpPr>
          <p:spPr>
            <a:xfrm rot="9315000">
              <a:off x="10614065" y="357781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1312"/>
            <p:cNvCxnSpPr/>
            <p:nvPr/>
          </p:nvCxnSpPr>
          <p:spPr>
            <a:xfrm rot="9450000">
              <a:off x="10583780" y="359106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1313"/>
            <p:cNvCxnSpPr/>
            <p:nvPr/>
          </p:nvCxnSpPr>
          <p:spPr>
            <a:xfrm rot="9585000">
              <a:off x="10552996" y="360310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1314"/>
            <p:cNvCxnSpPr/>
            <p:nvPr/>
          </p:nvCxnSpPr>
          <p:spPr>
            <a:xfrm rot="9720000">
              <a:off x="10521764" y="361393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1315"/>
            <p:cNvCxnSpPr/>
            <p:nvPr/>
          </p:nvCxnSpPr>
          <p:spPr>
            <a:xfrm rot="9855000">
              <a:off x="10490131" y="362353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1316"/>
            <p:cNvCxnSpPr/>
            <p:nvPr/>
          </p:nvCxnSpPr>
          <p:spPr>
            <a:xfrm rot="9990000">
              <a:off x="10458145" y="363188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1317"/>
            <p:cNvCxnSpPr/>
            <p:nvPr/>
          </p:nvCxnSpPr>
          <p:spPr>
            <a:xfrm rot="10125000">
              <a:off x="10425856" y="363896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1318"/>
            <p:cNvCxnSpPr/>
            <p:nvPr/>
          </p:nvCxnSpPr>
          <p:spPr>
            <a:xfrm rot="10260000">
              <a:off x="10393314" y="364477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1319"/>
            <p:cNvCxnSpPr/>
            <p:nvPr/>
          </p:nvCxnSpPr>
          <p:spPr>
            <a:xfrm rot="10395000">
              <a:off x="10360569" y="364930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1320"/>
            <p:cNvCxnSpPr/>
            <p:nvPr/>
          </p:nvCxnSpPr>
          <p:spPr>
            <a:xfrm rot="10530000">
              <a:off x="10327671" y="36525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1321"/>
            <p:cNvCxnSpPr/>
            <p:nvPr/>
          </p:nvCxnSpPr>
          <p:spPr>
            <a:xfrm rot="10665000">
              <a:off x="10294671" y="365449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1322"/>
            <p:cNvCxnSpPr/>
            <p:nvPr/>
          </p:nvCxnSpPr>
          <p:spPr>
            <a:xfrm rot="10935000">
              <a:off x="10228572" y="365449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1323"/>
            <p:cNvCxnSpPr/>
            <p:nvPr/>
          </p:nvCxnSpPr>
          <p:spPr>
            <a:xfrm rot="11070000">
              <a:off x="10195572" y="36525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1324"/>
            <p:cNvCxnSpPr/>
            <p:nvPr/>
          </p:nvCxnSpPr>
          <p:spPr>
            <a:xfrm rot="11205000">
              <a:off x="10162674" y="364930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1325"/>
            <p:cNvCxnSpPr/>
            <p:nvPr/>
          </p:nvCxnSpPr>
          <p:spPr>
            <a:xfrm rot="11340000">
              <a:off x="10129930" y="364477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1326"/>
            <p:cNvCxnSpPr/>
            <p:nvPr/>
          </p:nvCxnSpPr>
          <p:spPr>
            <a:xfrm rot="11475000">
              <a:off x="10097387" y="363896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1327"/>
            <p:cNvCxnSpPr/>
            <p:nvPr/>
          </p:nvCxnSpPr>
          <p:spPr>
            <a:xfrm rot="11610000">
              <a:off x="10065098" y="363188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1328"/>
            <p:cNvCxnSpPr/>
            <p:nvPr/>
          </p:nvCxnSpPr>
          <p:spPr>
            <a:xfrm rot="11745000">
              <a:off x="10033112" y="362353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1329"/>
            <p:cNvCxnSpPr/>
            <p:nvPr/>
          </p:nvCxnSpPr>
          <p:spPr>
            <a:xfrm rot="11880000">
              <a:off x="10001480" y="361393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1330"/>
            <p:cNvCxnSpPr/>
            <p:nvPr/>
          </p:nvCxnSpPr>
          <p:spPr>
            <a:xfrm rot="12015000">
              <a:off x="9970247" y="360310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1331"/>
            <p:cNvCxnSpPr/>
            <p:nvPr/>
          </p:nvCxnSpPr>
          <p:spPr>
            <a:xfrm rot="12150000">
              <a:off x="9939464" y="359106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1332"/>
            <p:cNvCxnSpPr/>
            <p:nvPr/>
          </p:nvCxnSpPr>
          <p:spPr>
            <a:xfrm rot="12285000">
              <a:off x="9909178" y="357781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1333"/>
            <p:cNvCxnSpPr/>
            <p:nvPr/>
          </p:nvCxnSpPr>
          <p:spPr>
            <a:xfrm rot="12420000">
              <a:off x="9879435" y="356338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1334"/>
            <p:cNvCxnSpPr/>
            <p:nvPr/>
          </p:nvCxnSpPr>
          <p:spPr>
            <a:xfrm rot="12555000">
              <a:off x="9850282" y="354780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1335"/>
            <p:cNvCxnSpPr/>
            <p:nvPr/>
          </p:nvCxnSpPr>
          <p:spPr>
            <a:xfrm rot="12690000">
              <a:off x="9821763" y="353108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1336"/>
            <p:cNvCxnSpPr/>
            <p:nvPr/>
          </p:nvCxnSpPr>
          <p:spPr>
            <a:xfrm rot="12825000">
              <a:off x="9793921" y="351326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1337"/>
            <p:cNvCxnSpPr/>
            <p:nvPr/>
          </p:nvCxnSpPr>
          <p:spPr>
            <a:xfrm rot="12960000">
              <a:off x="9766801" y="349436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1338"/>
            <p:cNvCxnSpPr/>
            <p:nvPr/>
          </p:nvCxnSpPr>
          <p:spPr>
            <a:xfrm rot="13095000">
              <a:off x="9740444" y="347441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1339"/>
            <p:cNvCxnSpPr/>
            <p:nvPr/>
          </p:nvCxnSpPr>
          <p:spPr>
            <a:xfrm rot="13230000">
              <a:off x="9714891" y="345344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1340"/>
            <p:cNvCxnSpPr/>
            <p:nvPr/>
          </p:nvCxnSpPr>
          <p:spPr>
            <a:xfrm rot="13365000">
              <a:off x="9690182" y="343148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1341"/>
            <p:cNvCxnSpPr/>
            <p:nvPr/>
          </p:nvCxnSpPr>
          <p:spPr>
            <a:xfrm rot="13500000">
              <a:off x="9666352" y="340857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1342"/>
            <p:cNvCxnSpPr/>
            <p:nvPr/>
          </p:nvCxnSpPr>
          <p:spPr>
            <a:xfrm rot="13635000">
              <a:off x="9643441" y="338474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1343"/>
            <p:cNvCxnSpPr/>
            <p:nvPr/>
          </p:nvCxnSpPr>
          <p:spPr>
            <a:xfrm rot="13770000">
              <a:off x="9621482" y="336003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1344"/>
            <p:cNvCxnSpPr/>
            <p:nvPr/>
          </p:nvCxnSpPr>
          <p:spPr>
            <a:xfrm rot="13905000">
              <a:off x="9600512" y="333448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1345"/>
            <p:cNvCxnSpPr/>
            <p:nvPr/>
          </p:nvCxnSpPr>
          <p:spPr>
            <a:xfrm rot="14040000">
              <a:off x="9580560" y="330812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1346"/>
            <p:cNvCxnSpPr/>
            <p:nvPr/>
          </p:nvCxnSpPr>
          <p:spPr>
            <a:xfrm rot="14175000">
              <a:off x="9561659" y="328100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1347"/>
            <p:cNvCxnSpPr/>
            <p:nvPr/>
          </p:nvCxnSpPr>
          <p:spPr>
            <a:xfrm rot="14310000">
              <a:off x="9543837" y="325316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1348"/>
            <p:cNvCxnSpPr/>
            <p:nvPr/>
          </p:nvCxnSpPr>
          <p:spPr>
            <a:xfrm rot="14445000">
              <a:off x="9527121" y="322464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1349"/>
            <p:cNvCxnSpPr/>
            <p:nvPr/>
          </p:nvCxnSpPr>
          <p:spPr>
            <a:xfrm rot="14580000">
              <a:off x="9511538" y="319549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1350"/>
            <p:cNvCxnSpPr/>
            <p:nvPr/>
          </p:nvCxnSpPr>
          <p:spPr>
            <a:xfrm rot="14715000">
              <a:off x="9497112" y="31657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1351"/>
            <p:cNvCxnSpPr/>
            <p:nvPr/>
          </p:nvCxnSpPr>
          <p:spPr>
            <a:xfrm rot="14850000">
              <a:off x="9483864" y="31354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1352"/>
            <p:cNvCxnSpPr/>
            <p:nvPr/>
          </p:nvCxnSpPr>
          <p:spPr>
            <a:xfrm rot="14985000">
              <a:off x="9471815" y="310467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1353"/>
            <p:cNvCxnSpPr/>
            <p:nvPr/>
          </p:nvCxnSpPr>
          <p:spPr>
            <a:xfrm rot="15120000">
              <a:off x="9460985" y="307344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1354"/>
            <p:cNvCxnSpPr/>
            <p:nvPr/>
          </p:nvCxnSpPr>
          <p:spPr>
            <a:xfrm rot="15255000">
              <a:off x="9451390" y="304181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1355"/>
            <p:cNvCxnSpPr/>
            <p:nvPr/>
          </p:nvCxnSpPr>
          <p:spPr>
            <a:xfrm rot="15390000">
              <a:off x="9443043" y="300982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1356"/>
            <p:cNvCxnSpPr/>
            <p:nvPr/>
          </p:nvCxnSpPr>
          <p:spPr>
            <a:xfrm rot="15525000">
              <a:off x="9435958" y="297753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1357"/>
            <p:cNvCxnSpPr/>
            <p:nvPr/>
          </p:nvCxnSpPr>
          <p:spPr>
            <a:xfrm rot="15660000">
              <a:off x="9430147" y="2944996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1358"/>
            <p:cNvCxnSpPr/>
            <p:nvPr/>
          </p:nvCxnSpPr>
          <p:spPr>
            <a:xfrm rot="15795000">
              <a:off x="9425618" y="291225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1359"/>
            <p:cNvCxnSpPr/>
            <p:nvPr/>
          </p:nvCxnSpPr>
          <p:spPr>
            <a:xfrm rot="15930000">
              <a:off x="9422378" y="28793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1360"/>
            <p:cNvCxnSpPr/>
            <p:nvPr/>
          </p:nvCxnSpPr>
          <p:spPr>
            <a:xfrm rot="16065000">
              <a:off x="9420432" y="28463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1361"/>
            <p:cNvCxnSpPr/>
            <p:nvPr/>
          </p:nvCxnSpPr>
          <p:spPr>
            <a:xfrm rot="16335000">
              <a:off x="9420432" y="278025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1362"/>
            <p:cNvCxnSpPr/>
            <p:nvPr/>
          </p:nvCxnSpPr>
          <p:spPr>
            <a:xfrm rot="16470000">
              <a:off x="9422378" y="274725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1363"/>
            <p:cNvCxnSpPr/>
            <p:nvPr/>
          </p:nvCxnSpPr>
          <p:spPr>
            <a:xfrm rot="16605000">
              <a:off x="9425618" y="271435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1364"/>
            <p:cNvCxnSpPr/>
            <p:nvPr/>
          </p:nvCxnSpPr>
          <p:spPr>
            <a:xfrm rot="16740000">
              <a:off x="9430147" y="268161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1365"/>
            <p:cNvCxnSpPr/>
            <p:nvPr/>
          </p:nvCxnSpPr>
          <p:spPr>
            <a:xfrm rot="16875000">
              <a:off x="9435958" y="2649069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1366"/>
            <p:cNvCxnSpPr/>
            <p:nvPr/>
          </p:nvCxnSpPr>
          <p:spPr>
            <a:xfrm rot="17010000">
              <a:off x="9443043" y="261678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1367"/>
            <p:cNvCxnSpPr/>
            <p:nvPr/>
          </p:nvCxnSpPr>
          <p:spPr>
            <a:xfrm rot="17145000">
              <a:off x="9451390" y="258479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1368"/>
            <p:cNvCxnSpPr/>
            <p:nvPr/>
          </p:nvCxnSpPr>
          <p:spPr>
            <a:xfrm rot="17280000">
              <a:off x="9460985" y="25531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1369"/>
            <p:cNvCxnSpPr/>
            <p:nvPr/>
          </p:nvCxnSpPr>
          <p:spPr>
            <a:xfrm rot="17415000">
              <a:off x="9471815" y="2521930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1370"/>
            <p:cNvCxnSpPr/>
            <p:nvPr/>
          </p:nvCxnSpPr>
          <p:spPr>
            <a:xfrm rot="17550000">
              <a:off x="9483864" y="249114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接连接符 1371"/>
            <p:cNvCxnSpPr/>
            <p:nvPr/>
          </p:nvCxnSpPr>
          <p:spPr>
            <a:xfrm rot="17685000">
              <a:off x="9497112" y="2460861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接连接符 1372"/>
            <p:cNvCxnSpPr/>
            <p:nvPr/>
          </p:nvCxnSpPr>
          <p:spPr>
            <a:xfrm rot="17820000">
              <a:off x="9511538" y="2431117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接连接符 1373"/>
            <p:cNvCxnSpPr/>
            <p:nvPr/>
          </p:nvCxnSpPr>
          <p:spPr>
            <a:xfrm rot="17955000">
              <a:off x="9527121" y="240196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接连接符 1374"/>
            <p:cNvCxnSpPr/>
            <p:nvPr/>
          </p:nvCxnSpPr>
          <p:spPr>
            <a:xfrm rot="18090000">
              <a:off x="9543837" y="237344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接连接符 1375"/>
            <p:cNvCxnSpPr/>
            <p:nvPr/>
          </p:nvCxnSpPr>
          <p:spPr>
            <a:xfrm rot="18225000">
              <a:off x="9561659" y="234560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1376"/>
            <p:cNvCxnSpPr/>
            <p:nvPr/>
          </p:nvCxnSpPr>
          <p:spPr>
            <a:xfrm rot="18360000">
              <a:off x="9580560" y="231848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1377"/>
            <p:cNvCxnSpPr/>
            <p:nvPr/>
          </p:nvCxnSpPr>
          <p:spPr>
            <a:xfrm rot="18495000">
              <a:off x="9600512" y="2292128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1378"/>
            <p:cNvCxnSpPr/>
            <p:nvPr/>
          </p:nvCxnSpPr>
          <p:spPr>
            <a:xfrm rot="18630000">
              <a:off x="9621482" y="226657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1379"/>
            <p:cNvCxnSpPr/>
            <p:nvPr/>
          </p:nvCxnSpPr>
          <p:spPr>
            <a:xfrm rot="18765000">
              <a:off x="9643441" y="2241863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1380"/>
            <p:cNvCxnSpPr/>
            <p:nvPr/>
          </p:nvCxnSpPr>
          <p:spPr>
            <a:xfrm rot="18900000">
              <a:off x="9666352" y="221803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1381"/>
            <p:cNvCxnSpPr/>
            <p:nvPr/>
          </p:nvCxnSpPr>
          <p:spPr>
            <a:xfrm rot="19035000">
              <a:off x="9690182" y="219512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1382"/>
            <p:cNvCxnSpPr/>
            <p:nvPr/>
          </p:nvCxnSpPr>
          <p:spPr>
            <a:xfrm rot="19170000">
              <a:off x="9714891" y="2173165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1383"/>
            <p:cNvCxnSpPr/>
            <p:nvPr/>
          </p:nvCxnSpPr>
          <p:spPr>
            <a:xfrm rot="19305000">
              <a:off x="9740444" y="2152194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1384"/>
            <p:cNvCxnSpPr/>
            <p:nvPr/>
          </p:nvCxnSpPr>
          <p:spPr>
            <a:xfrm rot="19440000">
              <a:off x="9766801" y="2132242"/>
              <a:ext cx="0" cy="99041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1385"/>
            <p:cNvCxnSpPr/>
            <p:nvPr/>
          </p:nvCxnSpPr>
          <p:spPr>
            <a:xfrm rot="19575000">
              <a:off x="9793921" y="211334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1386"/>
            <p:cNvCxnSpPr/>
            <p:nvPr/>
          </p:nvCxnSpPr>
          <p:spPr>
            <a:xfrm rot="19710000">
              <a:off x="9821763" y="209551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1387"/>
            <p:cNvCxnSpPr/>
            <p:nvPr/>
          </p:nvCxnSpPr>
          <p:spPr>
            <a:xfrm rot="19845000">
              <a:off x="9850282" y="207880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接连接符 1388"/>
            <p:cNvCxnSpPr/>
            <p:nvPr/>
          </p:nvCxnSpPr>
          <p:spPr>
            <a:xfrm rot="19980000">
              <a:off x="9879435" y="2063220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接连接符 1389"/>
            <p:cNvCxnSpPr/>
            <p:nvPr/>
          </p:nvCxnSpPr>
          <p:spPr>
            <a:xfrm rot="20115000">
              <a:off x="9909178" y="2048794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接连接符 1390"/>
            <p:cNvCxnSpPr/>
            <p:nvPr/>
          </p:nvCxnSpPr>
          <p:spPr>
            <a:xfrm rot="20250000">
              <a:off x="9939464" y="2035546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接连接符 1391"/>
            <p:cNvCxnSpPr/>
            <p:nvPr/>
          </p:nvCxnSpPr>
          <p:spPr>
            <a:xfrm rot="20385000">
              <a:off x="9970247" y="202349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接连接符 1392"/>
            <p:cNvCxnSpPr/>
            <p:nvPr/>
          </p:nvCxnSpPr>
          <p:spPr>
            <a:xfrm rot="20520000">
              <a:off x="10001480" y="2012668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接连接符 1393"/>
            <p:cNvCxnSpPr/>
            <p:nvPr/>
          </p:nvCxnSpPr>
          <p:spPr>
            <a:xfrm rot="20655000">
              <a:off x="10033112" y="200307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接连接符 1394"/>
            <p:cNvCxnSpPr/>
            <p:nvPr/>
          </p:nvCxnSpPr>
          <p:spPr>
            <a:xfrm rot="20790000">
              <a:off x="10065098" y="1994725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接连接符 1395"/>
            <p:cNvCxnSpPr/>
            <p:nvPr/>
          </p:nvCxnSpPr>
          <p:spPr>
            <a:xfrm rot="20925000">
              <a:off x="10097387" y="1987642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接连接符 1396"/>
            <p:cNvCxnSpPr/>
            <p:nvPr/>
          </p:nvCxnSpPr>
          <p:spPr>
            <a:xfrm rot="21060000">
              <a:off x="10129930" y="1981831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接连接符 1397"/>
            <p:cNvCxnSpPr/>
            <p:nvPr/>
          </p:nvCxnSpPr>
          <p:spPr>
            <a:xfrm rot="21195000">
              <a:off x="10162674" y="1977301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接连接符 1398"/>
            <p:cNvCxnSpPr/>
            <p:nvPr/>
          </p:nvCxnSpPr>
          <p:spPr>
            <a:xfrm rot="21330000">
              <a:off x="10195572" y="1974061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接连接符 1399"/>
            <p:cNvCxnSpPr/>
            <p:nvPr/>
          </p:nvCxnSpPr>
          <p:spPr>
            <a:xfrm rot="21465000">
              <a:off x="10228572" y="1972115"/>
              <a:ext cx="0" cy="9904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4" name="组合 1400"/>
            <p:cNvGrpSpPr/>
            <p:nvPr/>
          </p:nvGrpSpPr>
          <p:grpSpPr>
            <a:xfrm>
              <a:off x="9370263" y="2862823"/>
              <a:ext cx="1784866" cy="0"/>
              <a:chOff x="1701800" y="2755900"/>
              <a:chExt cx="2746508" cy="0"/>
            </a:xfrm>
          </p:grpSpPr>
          <p:cxnSp>
            <p:nvCxnSpPr>
              <p:cNvPr id="724" name="直接连接符 1410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接连接符 1411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5" name="组合 1401"/>
            <p:cNvGrpSpPr/>
            <p:nvPr/>
          </p:nvGrpSpPr>
          <p:grpSpPr>
            <a:xfrm rot="5400000">
              <a:off x="9368201" y="2864311"/>
              <a:ext cx="1784866" cy="0"/>
              <a:chOff x="1701800" y="2755900"/>
              <a:chExt cx="2746508" cy="0"/>
            </a:xfrm>
          </p:grpSpPr>
          <p:cxnSp>
            <p:nvCxnSpPr>
              <p:cNvPr id="722" name="直接连接符 1408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接连接符 1409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6" name="组合 1402"/>
            <p:cNvGrpSpPr/>
            <p:nvPr/>
          </p:nvGrpSpPr>
          <p:grpSpPr>
            <a:xfrm rot="2700000">
              <a:off x="9416641" y="2816312"/>
              <a:ext cx="1784866" cy="0"/>
              <a:chOff x="1701800" y="2755900"/>
              <a:chExt cx="2746508" cy="0"/>
            </a:xfrm>
          </p:grpSpPr>
          <p:cxnSp>
            <p:nvCxnSpPr>
              <p:cNvPr id="720" name="直接连接符 1406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接连接符 1407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7" name="组合 1403"/>
            <p:cNvGrpSpPr/>
            <p:nvPr/>
          </p:nvGrpSpPr>
          <p:grpSpPr>
            <a:xfrm rot="18900000" flipH="1">
              <a:off x="9393535" y="2887374"/>
              <a:ext cx="1784866" cy="0"/>
              <a:chOff x="1701800" y="2755900"/>
              <a:chExt cx="2746508" cy="0"/>
            </a:xfrm>
          </p:grpSpPr>
          <p:cxnSp>
            <p:nvCxnSpPr>
              <p:cNvPr id="718" name="直接连接符 1404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接连接符 1405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712646" y="3037663"/>
            <a:ext cx="3933751" cy="756646"/>
            <a:chOff x="6977188" y="1902560"/>
            <a:chExt cx="4158578" cy="998361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57472" y="2823149"/>
            <a:ext cx="1268148" cy="1123545"/>
            <a:chOff x="3491031" y="1926499"/>
            <a:chExt cx="1268148" cy="1123545"/>
          </a:xfrm>
        </p:grpSpPr>
        <p:grpSp>
          <p:nvGrpSpPr>
            <p:cNvPr id="10" name="组合 9"/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"/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FFB850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834641" y="2156740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5011428" y="3063456"/>
            <a:ext cx="32896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+mn-ea"/>
              </a:rPr>
              <a:t>網頁及資料庫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 rot="5400000">
            <a:off x="1930109" y="-2806218"/>
            <a:ext cx="2937093" cy="6787202"/>
            <a:chOff x="0" y="70798"/>
            <a:chExt cx="2937093" cy="6787202"/>
          </a:xfrm>
        </p:grpSpPr>
        <p:sp>
          <p:nvSpPr>
            <p:cNvPr id="17" name="矩形 16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7311798" y="2907148"/>
            <a:ext cx="2937093" cy="6787202"/>
            <a:chOff x="9178140" y="0"/>
            <a:chExt cx="2937093" cy="6787202"/>
          </a:xfrm>
        </p:grpSpPr>
        <p:sp>
          <p:nvSpPr>
            <p:cNvPr id="22" name="矩形 21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3819" y="124731"/>
            <a:ext cx="6661158" cy="1128503"/>
            <a:chOff x="6977188" y="1902560"/>
            <a:chExt cx="4158578" cy="998361"/>
          </a:xfrm>
        </p:grpSpPr>
        <p:sp>
          <p:nvSpPr>
            <p:cNvPr id="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93"/>
          <p:cNvSpPr txBox="1"/>
          <p:nvPr/>
        </p:nvSpPr>
        <p:spPr>
          <a:xfrm>
            <a:off x="457199" y="342351"/>
            <a:ext cx="5801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網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頁設計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書籍</a:t>
            </a:r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首頁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6124" y="1507368"/>
            <a:ext cx="7619035" cy="520874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/>
          <a:srcRect l="24831" t="-1" r="26887" b="-57"/>
          <a:stretch/>
        </p:blipFill>
        <p:spPr bwMode="auto">
          <a:xfrm>
            <a:off x="8007786" y="1507367"/>
            <a:ext cx="4068600" cy="5208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062767" y="1614802"/>
            <a:ext cx="7441392" cy="499387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2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3819" y="124731"/>
            <a:ext cx="6661158" cy="1128503"/>
            <a:chOff x="6977188" y="1902560"/>
            <a:chExt cx="4158578" cy="998361"/>
          </a:xfrm>
        </p:grpSpPr>
        <p:sp>
          <p:nvSpPr>
            <p:cNvPr id="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93"/>
          <p:cNvSpPr txBox="1"/>
          <p:nvPr/>
        </p:nvSpPr>
        <p:spPr>
          <a:xfrm>
            <a:off x="457199" y="342351"/>
            <a:ext cx="5801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網頁設計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書籍類別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04392" y="1669331"/>
            <a:ext cx="7441392" cy="4993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693" y="2029254"/>
            <a:ext cx="2906789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書籍</a:t>
            </a:r>
            <a:r>
              <a:rPr lang="zh-CN" altLang="en-US" sz="2400" b="1" dirty="0"/>
              <a:t>類別</a:t>
            </a:r>
            <a:endParaRPr lang="en-MY" sz="2400" b="1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3818" y="124731"/>
            <a:ext cx="8391074" cy="1128503"/>
            <a:chOff x="6977188" y="1902560"/>
            <a:chExt cx="4158578" cy="998361"/>
          </a:xfrm>
        </p:grpSpPr>
        <p:sp>
          <p:nvSpPr>
            <p:cNvPr id="3" name="任意多边形 4"/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任意多边形 5"/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93"/>
          <p:cNvSpPr txBox="1"/>
          <p:nvPr/>
        </p:nvSpPr>
        <p:spPr>
          <a:xfrm>
            <a:off x="457198" y="342351"/>
            <a:ext cx="7520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網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頁設計</a:t>
            </a:r>
            <a:r>
              <a:rPr lang="en-US" altLang="zh-CN" sz="4000" spc="400" dirty="0" smtClean="0">
                <a:solidFill>
                  <a:schemeClr val="bg1"/>
                </a:solidFill>
                <a:latin typeface="+mj-ea"/>
                <a:ea typeface="+mj-ea"/>
              </a:rPr>
              <a:t>----</a:t>
            </a:r>
            <a:r>
              <a:rPr lang="zh-CN" altLang="en-US" sz="4000" spc="400" dirty="0">
                <a:solidFill>
                  <a:schemeClr val="bg1"/>
                </a:solidFill>
                <a:latin typeface="+mj-ea"/>
                <a:ea typeface="+mj-ea"/>
              </a:rPr>
              <a:t>會</a:t>
            </a:r>
            <a:r>
              <a:rPr lang="zh-CN" altLang="en-US" sz="4000" spc="400" dirty="0" smtClean="0">
                <a:solidFill>
                  <a:schemeClr val="bg1"/>
                </a:solidFill>
                <a:latin typeface="+mj-ea"/>
                <a:ea typeface="+mj-ea"/>
              </a:rPr>
              <a:t>員註冊與登入</a:t>
            </a:r>
            <a:endParaRPr lang="zh-CN" altLang="en-US" sz="4000" spc="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24707" y="1643409"/>
            <a:ext cx="7927428" cy="5214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4776" y="2476316"/>
            <a:ext cx="174729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/>
              <a:t>會員登入</a:t>
            </a:r>
            <a:endParaRPr lang="en-MY" sz="2400" b="1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29539" y="1442484"/>
            <a:ext cx="7915772" cy="5214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3042" y="2245487"/>
            <a:ext cx="1747290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會</a:t>
            </a:r>
            <a:r>
              <a:rPr lang="zh-CN" altLang="en-US" sz="2400" b="1" dirty="0" smtClean="0"/>
              <a:t>員註冊</a:t>
            </a:r>
            <a:endParaRPr lang="en-MY" sz="2400" b="1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6EBE7-A632-4266-8BA8-D06C247E5B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方正姚体"/>
        <a:cs typeface=""/>
      </a:majorFont>
      <a:minorFont>
        <a:latin typeface="Calibri"/>
        <a:ea typeface="方正姚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622</Words>
  <Application>Microsoft Office PowerPoint</Application>
  <PresentationFormat>自訂</PresentationFormat>
  <Paragraphs>145</Paragraphs>
  <Slides>21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第一PPT，www.1ppt.com</vt:lpstr>
      <vt:lpstr>系統分析與設計------專題報告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user</cp:lastModifiedBy>
  <cp:revision>94</cp:revision>
  <dcterms:created xsi:type="dcterms:W3CDTF">2016-07-07T02:42:42Z</dcterms:created>
  <dcterms:modified xsi:type="dcterms:W3CDTF">2017-11-30T01:21:26Z</dcterms:modified>
</cp:coreProperties>
</file>